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E9970-DF21-42EE-BF81-FD563CCAD8CB}" v="11" dt="2024-09-18T20:47:2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k Joshi" userId="565c2e7a-437b-482c-985d-1bdb57a10f36" providerId="ADAL" clId="{FBFE9970-DF21-42EE-BF81-FD563CCAD8CB}"/>
    <pc:docChg chg="undo custSel modSld">
      <pc:chgData name="Deepak Joshi" userId="565c2e7a-437b-482c-985d-1bdb57a10f36" providerId="ADAL" clId="{FBFE9970-DF21-42EE-BF81-FD563CCAD8CB}" dt="2024-09-18T20:47:25.581" v="17"/>
      <pc:docMkLst>
        <pc:docMk/>
      </pc:docMkLst>
      <pc:sldChg chg="addSp delSp modSp mod">
        <pc:chgData name="Deepak Joshi" userId="565c2e7a-437b-482c-985d-1bdb57a10f36" providerId="ADAL" clId="{FBFE9970-DF21-42EE-BF81-FD563CCAD8CB}" dt="2024-09-18T20:47:25.581" v="17"/>
        <pc:sldMkLst>
          <pc:docMk/>
          <pc:sldMk cId="3846154920" sldId="262"/>
        </pc:sldMkLst>
        <pc:spChg chg="mod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2" creationId="{CBB1A5CE-7CA1-0043-7B85-B815B445EA86}"/>
          </ac:spMkLst>
        </pc:spChg>
        <pc:spChg chg="add del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31" creationId="{DAF1966E-FD40-4A4A-B61B-C4DF7FA05F06}"/>
          </ac:spMkLst>
        </pc:spChg>
        <pc:spChg chg="add del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32" creationId="{047BFA19-D45E-416B-A404-7AF2F3F27017}"/>
          </ac:spMkLst>
        </pc:spChg>
        <pc:spChg chg="add del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33" creationId="{8E0105E7-23DB-4CF2-8258-FF47C7620F6E}"/>
          </ac:spMkLst>
        </pc:spChg>
        <pc:spChg chg="add del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34" creationId="{074B4F7D-14B2-478B-8BF5-01E4E0C5D263}"/>
          </ac:spMkLst>
        </pc:spChg>
        <pc:spChg chg="add del">
          <ac:chgData name="Deepak Joshi" userId="565c2e7a-437b-482c-985d-1bdb57a10f36" providerId="ADAL" clId="{FBFE9970-DF21-42EE-BF81-FD563CCAD8CB}" dt="2024-09-18T20:46:37.222" v="9" actId="26606"/>
          <ac:spMkLst>
            <pc:docMk/>
            <pc:sldMk cId="3846154920" sldId="262"/>
            <ac:spMk id="40" creationId="{56E9B3E6-E277-4D68-BA48-9CB43FFBD6E2}"/>
          </ac:spMkLst>
        </pc:spChg>
        <pc:spChg chg="add">
          <ac:chgData name="Deepak Joshi" userId="565c2e7a-437b-482c-985d-1bdb57a10f36" providerId="ADAL" clId="{FBFE9970-DF21-42EE-BF81-FD563CCAD8CB}" dt="2024-09-18T20:46:47.145" v="12" actId="26606"/>
          <ac:spMkLst>
            <pc:docMk/>
            <pc:sldMk cId="3846154920" sldId="262"/>
            <ac:spMk id="41" creationId="{B50AB553-2A96-4A92-96F2-93548E096954}"/>
          </ac:spMkLst>
        </pc:spChg>
        <pc:spChg chg="add del">
          <ac:chgData name="Deepak Joshi" userId="565c2e7a-437b-482c-985d-1bdb57a10f36" providerId="ADAL" clId="{FBFE9970-DF21-42EE-BF81-FD563CCAD8CB}" dt="2024-09-18T20:46:37.222" v="9" actId="26606"/>
          <ac:spMkLst>
            <pc:docMk/>
            <pc:sldMk cId="3846154920" sldId="262"/>
            <ac:spMk id="47" creationId="{D5B0017B-2ECA-49AF-B397-DC140825DF8D}"/>
          </ac:spMkLst>
        </pc:spChg>
        <pc:spChg chg="add del">
          <ac:chgData name="Deepak Joshi" userId="565c2e7a-437b-482c-985d-1bdb57a10f36" providerId="ADAL" clId="{FBFE9970-DF21-42EE-BF81-FD563CCAD8CB}" dt="2024-09-18T20:46:47.115" v="11" actId="26606"/>
          <ac:spMkLst>
            <pc:docMk/>
            <pc:sldMk cId="3846154920" sldId="262"/>
            <ac:spMk id="56" creationId="{1D63C574-BFD2-41A1-A567-B0C3CC7FDD4F}"/>
          </ac:spMkLst>
        </pc:spChg>
        <pc:spChg chg="add del">
          <ac:chgData name="Deepak Joshi" userId="565c2e7a-437b-482c-985d-1bdb57a10f36" providerId="ADAL" clId="{FBFE9970-DF21-42EE-BF81-FD563CCAD8CB}" dt="2024-09-18T20:46:47.115" v="11" actId="26606"/>
          <ac:spMkLst>
            <pc:docMk/>
            <pc:sldMk cId="3846154920" sldId="262"/>
            <ac:spMk id="57" creationId="{E2A46BAB-8C31-42B2-90E8-B26DD3E81D37}"/>
          </ac:spMkLst>
        </pc:spChg>
        <pc:grpChg chg="add del">
          <ac:chgData name="Deepak Joshi" userId="565c2e7a-437b-482c-985d-1bdb57a10f36" providerId="ADAL" clId="{FBFE9970-DF21-42EE-BF81-FD563CCAD8CB}" dt="2024-09-18T20:46:37.222" v="9" actId="26606"/>
          <ac:grpSpMkLst>
            <pc:docMk/>
            <pc:sldMk cId="3846154920" sldId="262"/>
            <ac:grpSpMk id="42" creationId="{AE1C45F0-260A-458C-96ED-C1F6D2151219}"/>
          </ac:grpSpMkLst>
        </pc:grpChg>
        <pc:grpChg chg="add del">
          <ac:chgData name="Deepak Joshi" userId="565c2e7a-437b-482c-985d-1bdb57a10f36" providerId="ADAL" clId="{FBFE9970-DF21-42EE-BF81-FD563CCAD8CB}" dt="2024-09-18T20:46:47.115" v="11" actId="26606"/>
          <ac:grpSpMkLst>
            <pc:docMk/>
            <pc:sldMk cId="3846154920" sldId="262"/>
            <ac:grpSpMk id="48" creationId="{43F5E015-E085-4624-B431-B42414448684}"/>
          </ac:grpSpMkLst>
        </pc:grpChg>
        <pc:grpChg chg="add del">
          <ac:chgData name="Deepak Joshi" userId="565c2e7a-437b-482c-985d-1bdb57a10f36" providerId="ADAL" clId="{FBFE9970-DF21-42EE-BF81-FD563CCAD8CB}" dt="2024-09-18T20:46:47.115" v="11" actId="26606"/>
          <ac:grpSpMkLst>
            <pc:docMk/>
            <pc:sldMk cId="3846154920" sldId="262"/>
            <ac:grpSpMk id="58" creationId="{B3F7A3C7-0737-4E57-B30E-8EEFE638B401}"/>
          </ac:grpSpMkLst>
        </pc:grpChg>
        <pc:graphicFrameChg chg="mod modGraphic">
          <ac:chgData name="Deepak Joshi" userId="565c2e7a-437b-482c-985d-1bdb57a10f36" providerId="ADAL" clId="{FBFE9970-DF21-42EE-BF81-FD563CCAD8CB}" dt="2024-09-18T20:47:25.581" v="17"/>
          <ac:graphicFrameMkLst>
            <pc:docMk/>
            <pc:sldMk cId="3846154920" sldId="262"/>
            <ac:graphicFrameMk id="35" creationId="{7A9CF8FF-B484-9471-D6EB-95B0868D161E}"/>
          </ac:graphicFrameMkLst>
        </pc:graphicFrameChg>
        <pc:picChg chg="add">
          <ac:chgData name="Deepak Joshi" userId="565c2e7a-437b-482c-985d-1bdb57a10f36" providerId="ADAL" clId="{FBFE9970-DF21-42EE-BF81-FD563CCAD8CB}" dt="2024-09-18T20:46:47.145" v="12" actId="26606"/>
          <ac:picMkLst>
            <pc:docMk/>
            <pc:sldMk cId="3846154920" sldId="262"/>
            <ac:picMk id="37" creationId="{FB8E1508-C293-A738-1ED8-27C166356540}"/>
          </ac:picMkLst>
        </pc:picChg>
        <pc:cxnChg chg="add del">
          <ac:chgData name="Deepak Joshi" userId="565c2e7a-437b-482c-985d-1bdb57a10f36" providerId="ADAL" clId="{FBFE9970-DF21-42EE-BF81-FD563CCAD8CB}" dt="2024-09-18T20:46:37.222" v="9" actId="26606"/>
          <ac:cxnSpMkLst>
            <pc:docMk/>
            <pc:sldMk cId="3846154920" sldId="262"/>
            <ac:cxnSpMk id="49" creationId="{6CF1BAF6-AD41-4082-B212-8A1F9A2E8779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D198C-9F82-4537-BB85-2FD6393FFE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80058C3-9EB4-4A58-85E8-41DB8A3E586F}">
      <dgm:prSet/>
      <dgm:spPr/>
      <dgm:t>
        <a:bodyPr/>
        <a:lstStyle/>
        <a:p>
          <a:r>
            <a:rPr lang="en-CA" dirty="0"/>
            <a:t>Need for a clear policy to convert gravel roads to asphalt.</a:t>
          </a:r>
          <a:endParaRPr lang="en-US" dirty="0"/>
        </a:p>
      </dgm:t>
    </dgm:pt>
    <dgm:pt modelId="{F8670CA0-D792-47AA-9AD7-DEC63FDFCEAF}" type="parTrans" cxnId="{88A4DE3E-FCB7-425C-89FE-662E949B043E}">
      <dgm:prSet/>
      <dgm:spPr/>
      <dgm:t>
        <a:bodyPr/>
        <a:lstStyle/>
        <a:p>
          <a:endParaRPr lang="en-US"/>
        </a:p>
      </dgm:t>
    </dgm:pt>
    <dgm:pt modelId="{15AFD66C-5273-4B54-9486-BBA6FDE13C68}" type="sibTrans" cxnId="{88A4DE3E-FCB7-425C-89FE-662E949B043E}">
      <dgm:prSet/>
      <dgm:spPr/>
      <dgm:t>
        <a:bodyPr/>
        <a:lstStyle/>
        <a:p>
          <a:endParaRPr lang="en-US"/>
        </a:p>
      </dgm:t>
    </dgm:pt>
    <dgm:pt modelId="{201A7254-C0A3-43D4-802B-C80774012171}">
      <dgm:prSet/>
      <dgm:spPr/>
      <dgm:t>
        <a:bodyPr/>
        <a:lstStyle/>
        <a:p>
          <a:r>
            <a:rPr lang="en-CA" b="1" dirty="0"/>
            <a:t>Council’s Direction:</a:t>
          </a:r>
          <a:r>
            <a:rPr lang="en-CA" dirty="0"/>
            <a:t> Create a policy based on usage patterns and carrying classifications.</a:t>
          </a:r>
          <a:endParaRPr lang="en-US" dirty="0"/>
        </a:p>
      </dgm:t>
    </dgm:pt>
    <dgm:pt modelId="{33EC51DD-7D9C-454D-B09F-7B08B70298D2}" type="parTrans" cxnId="{C6751EF4-6967-4099-B969-3124243B4B60}">
      <dgm:prSet/>
      <dgm:spPr/>
      <dgm:t>
        <a:bodyPr/>
        <a:lstStyle/>
        <a:p>
          <a:endParaRPr lang="en-US"/>
        </a:p>
      </dgm:t>
    </dgm:pt>
    <dgm:pt modelId="{5EC1DC4E-644E-411B-A333-FDAF8291A2E5}" type="sibTrans" cxnId="{C6751EF4-6967-4099-B969-3124243B4B60}">
      <dgm:prSet/>
      <dgm:spPr/>
      <dgm:t>
        <a:bodyPr/>
        <a:lstStyle/>
        <a:p>
          <a:endParaRPr lang="en-US"/>
        </a:p>
      </dgm:t>
    </dgm:pt>
    <dgm:pt modelId="{D5995A0E-B438-4CDD-9B5D-F2F55ADFA0A9}">
      <dgm:prSet/>
      <dgm:spPr/>
      <dgm:t>
        <a:bodyPr/>
        <a:lstStyle/>
        <a:p>
          <a:r>
            <a:rPr lang="en-CA" b="1"/>
            <a:t>Goal:</a:t>
          </a:r>
          <a:r>
            <a:rPr lang="en-CA"/>
            <a:t> Develop a defensible, industry-standard policy that balances infrastructure needs with fiscal responsibility.</a:t>
          </a:r>
          <a:endParaRPr lang="en-US"/>
        </a:p>
      </dgm:t>
    </dgm:pt>
    <dgm:pt modelId="{AB618048-3CC6-43DF-86E4-BC3B88D1EAF9}" type="parTrans" cxnId="{99A8B4C6-35E6-43DF-9ADB-DF1AB28544F4}">
      <dgm:prSet/>
      <dgm:spPr/>
      <dgm:t>
        <a:bodyPr/>
        <a:lstStyle/>
        <a:p>
          <a:endParaRPr lang="en-US"/>
        </a:p>
      </dgm:t>
    </dgm:pt>
    <dgm:pt modelId="{3CB04E66-5C70-451E-BA9C-DE06FAA64BCB}" type="sibTrans" cxnId="{99A8B4C6-35E6-43DF-9ADB-DF1AB28544F4}">
      <dgm:prSet/>
      <dgm:spPr/>
      <dgm:t>
        <a:bodyPr/>
        <a:lstStyle/>
        <a:p>
          <a:endParaRPr lang="en-US"/>
        </a:p>
      </dgm:t>
    </dgm:pt>
    <dgm:pt modelId="{0A1C1BD6-DFA9-49CA-BB27-685E90526357}" type="pres">
      <dgm:prSet presAssocID="{DE0D198C-9F82-4537-BB85-2FD6393FFE3C}" presName="root" presStyleCnt="0">
        <dgm:presLayoutVars>
          <dgm:dir/>
          <dgm:resizeHandles val="exact"/>
        </dgm:presLayoutVars>
      </dgm:prSet>
      <dgm:spPr/>
    </dgm:pt>
    <dgm:pt modelId="{595D9A0C-7658-42E8-8BE2-3C4F43BC7491}" type="pres">
      <dgm:prSet presAssocID="{680058C3-9EB4-4A58-85E8-41DB8A3E586F}" presName="compNode" presStyleCnt="0"/>
      <dgm:spPr/>
    </dgm:pt>
    <dgm:pt modelId="{E9607698-D5FF-4115-9DE3-444297752D57}" type="pres">
      <dgm:prSet presAssocID="{680058C3-9EB4-4A58-85E8-41DB8A3E586F}" presName="bgRect" presStyleLbl="bgShp" presStyleIdx="0" presStyleCnt="3"/>
      <dgm:spPr/>
    </dgm:pt>
    <dgm:pt modelId="{92241944-AB49-43CA-A467-DE45BC603B52}" type="pres">
      <dgm:prSet presAssocID="{680058C3-9EB4-4A58-85E8-41DB8A3E58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3E1DA4F2-D39E-4D59-859E-EAF976DC3977}" type="pres">
      <dgm:prSet presAssocID="{680058C3-9EB4-4A58-85E8-41DB8A3E586F}" presName="spaceRect" presStyleCnt="0"/>
      <dgm:spPr/>
    </dgm:pt>
    <dgm:pt modelId="{B1152693-380D-4302-9BDF-A2826FB1486F}" type="pres">
      <dgm:prSet presAssocID="{680058C3-9EB4-4A58-85E8-41DB8A3E586F}" presName="parTx" presStyleLbl="revTx" presStyleIdx="0" presStyleCnt="3">
        <dgm:presLayoutVars>
          <dgm:chMax val="0"/>
          <dgm:chPref val="0"/>
        </dgm:presLayoutVars>
      </dgm:prSet>
      <dgm:spPr/>
    </dgm:pt>
    <dgm:pt modelId="{81AD3937-9253-413B-B1C1-E99629494B86}" type="pres">
      <dgm:prSet presAssocID="{15AFD66C-5273-4B54-9486-BBA6FDE13C68}" presName="sibTrans" presStyleCnt="0"/>
      <dgm:spPr/>
    </dgm:pt>
    <dgm:pt modelId="{498CD12D-642A-43AB-B899-3D42443847E6}" type="pres">
      <dgm:prSet presAssocID="{201A7254-C0A3-43D4-802B-C80774012171}" presName="compNode" presStyleCnt="0"/>
      <dgm:spPr/>
    </dgm:pt>
    <dgm:pt modelId="{114FBC98-3633-469C-AA57-940576B1DCDE}" type="pres">
      <dgm:prSet presAssocID="{201A7254-C0A3-43D4-802B-C80774012171}" presName="bgRect" presStyleLbl="bgShp" presStyleIdx="1" presStyleCnt="3"/>
      <dgm:spPr/>
    </dgm:pt>
    <dgm:pt modelId="{17C8BEEF-A6A6-4D99-81AF-220B7116EDF8}" type="pres">
      <dgm:prSet presAssocID="{201A7254-C0A3-43D4-802B-C807740121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165074A-71AD-4E04-A5D1-5328429C82EB}" type="pres">
      <dgm:prSet presAssocID="{201A7254-C0A3-43D4-802B-C80774012171}" presName="spaceRect" presStyleCnt="0"/>
      <dgm:spPr/>
    </dgm:pt>
    <dgm:pt modelId="{652F3835-DDB2-4642-9C2B-3F98B0F0FADF}" type="pres">
      <dgm:prSet presAssocID="{201A7254-C0A3-43D4-802B-C80774012171}" presName="parTx" presStyleLbl="revTx" presStyleIdx="1" presStyleCnt="3">
        <dgm:presLayoutVars>
          <dgm:chMax val="0"/>
          <dgm:chPref val="0"/>
        </dgm:presLayoutVars>
      </dgm:prSet>
      <dgm:spPr/>
    </dgm:pt>
    <dgm:pt modelId="{25ED66DE-B497-43A7-802F-2BEE3A7D6333}" type="pres">
      <dgm:prSet presAssocID="{5EC1DC4E-644E-411B-A333-FDAF8291A2E5}" presName="sibTrans" presStyleCnt="0"/>
      <dgm:spPr/>
    </dgm:pt>
    <dgm:pt modelId="{642A2946-7D9F-42CA-9CEE-5F838ED31DB3}" type="pres">
      <dgm:prSet presAssocID="{D5995A0E-B438-4CDD-9B5D-F2F55ADFA0A9}" presName="compNode" presStyleCnt="0"/>
      <dgm:spPr/>
    </dgm:pt>
    <dgm:pt modelId="{F2507A6C-5308-460E-BB51-8D597F33DA89}" type="pres">
      <dgm:prSet presAssocID="{D5995A0E-B438-4CDD-9B5D-F2F55ADFA0A9}" presName="bgRect" presStyleLbl="bgShp" presStyleIdx="2" presStyleCnt="3"/>
      <dgm:spPr/>
    </dgm:pt>
    <dgm:pt modelId="{A8051EA2-AE5E-469B-966F-600C02E55463}" type="pres">
      <dgm:prSet presAssocID="{D5995A0E-B438-4CDD-9B5D-F2F55ADFA0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F0A5BE9-94F3-4C3E-852C-02FB8C892674}" type="pres">
      <dgm:prSet presAssocID="{D5995A0E-B438-4CDD-9B5D-F2F55ADFA0A9}" presName="spaceRect" presStyleCnt="0"/>
      <dgm:spPr/>
    </dgm:pt>
    <dgm:pt modelId="{C3610F72-4EE9-46F1-BE48-5084929B58E1}" type="pres">
      <dgm:prSet presAssocID="{D5995A0E-B438-4CDD-9B5D-F2F55ADFA0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A4DE3E-FCB7-425C-89FE-662E949B043E}" srcId="{DE0D198C-9F82-4537-BB85-2FD6393FFE3C}" destId="{680058C3-9EB4-4A58-85E8-41DB8A3E586F}" srcOrd="0" destOrd="0" parTransId="{F8670CA0-D792-47AA-9AD7-DEC63FDFCEAF}" sibTransId="{15AFD66C-5273-4B54-9486-BBA6FDE13C68}"/>
    <dgm:cxn modelId="{191E9D65-0D79-4856-8966-1713494A8F71}" type="presOf" srcId="{DE0D198C-9F82-4537-BB85-2FD6393FFE3C}" destId="{0A1C1BD6-DFA9-49CA-BB27-685E90526357}" srcOrd="0" destOrd="0" presId="urn:microsoft.com/office/officeart/2018/2/layout/IconVerticalSolidList"/>
    <dgm:cxn modelId="{00E1FC51-BCAE-453E-B834-22679BF70CF0}" type="presOf" srcId="{D5995A0E-B438-4CDD-9B5D-F2F55ADFA0A9}" destId="{C3610F72-4EE9-46F1-BE48-5084929B58E1}" srcOrd="0" destOrd="0" presId="urn:microsoft.com/office/officeart/2018/2/layout/IconVerticalSolidList"/>
    <dgm:cxn modelId="{DBFF4DA5-8A24-4717-9793-F62CF1E9F82A}" type="presOf" srcId="{201A7254-C0A3-43D4-802B-C80774012171}" destId="{652F3835-DDB2-4642-9C2B-3F98B0F0FADF}" srcOrd="0" destOrd="0" presId="urn:microsoft.com/office/officeart/2018/2/layout/IconVerticalSolidList"/>
    <dgm:cxn modelId="{99A8B4C6-35E6-43DF-9ADB-DF1AB28544F4}" srcId="{DE0D198C-9F82-4537-BB85-2FD6393FFE3C}" destId="{D5995A0E-B438-4CDD-9B5D-F2F55ADFA0A9}" srcOrd="2" destOrd="0" parTransId="{AB618048-3CC6-43DF-86E4-BC3B88D1EAF9}" sibTransId="{3CB04E66-5C70-451E-BA9C-DE06FAA64BCB}"/>
    <dgm:cxn modelId="{3DEC14E5-B0F3-4F28-8E85-C36497E7D451}" type="presOf" srcId="{680058C3-9EB4-4A58-85E8-41DB8A3E586F}" destId="{B1152693-380D-4302-9BDF-A2826FB1486F}" srcOrd="0" destOrd="0" presId="urn:microsoft.com/office/officeart/2018/2/layout/IconVerticalSolidList"/>
    <dgm:cxn modelId="{C6751EF4-6967-4099-B969-3124243B4B60}" srcId="{DE0D198C-9F82-4537-BB85-2FD6393FFE3C}" destId="{201A7254-C0A3-43D4-802B-C80774012171}" srcOrd="1" destOrd="0" parTransId="{33EC51DD-7D9C-454D-B09F-7B08B70298D2}" sibTransId="{5EC1DC4E-644E-411B-A333-FDAF8291A2E5}"/>
    <dgm:cxn modelId="{7F85F7F7-6CE3-4804-BC52-3D99B8A8DE91}" type="presParOf" srcId="{0A1C1BD6-DFA9-49CA-BB27-685E90526357}" destId="{595D9A0C-7658-42E8-8BE2-3C4F43BC7491}" srcOrd="0" destOrd="0" presId="urn:microsoft.com/office/officeart/2018/2/layout/IconVerticalSolidList"/>
    <dgm:cxn modelId="{E4FFBD77-4C12-44F2-8EDF-DC2489676BAA}" type="presParOf" srcId="{595D9A0C-7658-42E8-8BE2-3C4F43BC7491}" destId="{E9607698-D5FF-4115-9DE3-444297752D57}" srcOrd="0" destOrd="0" presId="urn:microsoft.com/office/officeart/2018/2/layout/IconVerticalSolidList"/>
    <dgm:cxn modelId="{F7E1DCE0-E345-428E-85AC-92FCA4D247C0}" type="presParOf" srcId="{595D9A0C-7658-42E8-8BE2-3C4F43BC7491}" destId="{92241944-AB49-43CA-A467-DE45BC603B52}" srcOrd="1" destOrd="0" presId="urn:microsoft.com/office/officeart/2018/2/layout/IconVerticalSolidList"/>
    <dgm:cxn modelId="{D48B8680-9C5F-44B5-BDC8-CF473164C462}" type="presParOf" srcId="{595D9A0C-7658-42E8-8BE2-3C4F43BC7491}" destId="{3E1DA4F2-D39E-4D59-859E-EAF976DC3977}" srcOrd="2" destOrd="0" presId="urn:microsoft.com/office/officeart/2018/2/layout/IconVerticalSolidList"/>
    <dgm:cxn modelId="{5CA82DAB-3DBD-40A4-82B0-3BCB40779882}" type="presParOf" srcId="{595D9A0C-7658-42E8-8BE2-3C4F43BC7491}" destId="{B1152693-380D-4302-9BDF-A2826FB1486F}" srcOrd="3" destOrd="0" presId="urn:microsoft.com/office/officeart/2018/2/layout/IconVerticalSolidList"/>
    <dgm:cxn modelId="{48CE512B-98A0-4C42-8469-8664C9B910FB}" type="presParOf" srcId="{0A1C1BD6-DFA9-49CA-BB27-685E90526357}" destId="{81AD3937-9253-413B-B1C1-E99629494B86}" srcOrd="1" destOrd="0" presId="urn:microsoft.com/office/officeart/2018/2/layout/IconVerticalSolidList"/>
    <dgm:cxn modelId="{8C75BF8D-8B5D-4AD2-825B-EC142A33AC1B}" type="presParOf" srcId="{0A1C1BD6-DFA9-49CA-BB27-685E90526357}" destId="{498CD12D-642A-43AB-B899-3D42443847E6}" srcOrd="2" destOrd="0" presId="urn:microsoft.com/office/officeart/2018/2/layout/IconVerticalSolidList"/>
    <dgm:cxn modelId="{51586286-FA96-4865-986A-4BAB7F1817DA}" type="presParOf" srcId="{498CD12D-642A-43AB-B899-3D42443847E6}" destId="{114FBC98-3633-469C-AA57-940576B1DCDE}" srcOrd="0" destOrd="0" presId="urn:microsoft.com/office/officeart/2018/2/layout/IconVerticalSolidList"/>
    <dgm:cxn modelId="{4049ADAD-5B48-4A2A-9521-519866E3F842}" type="presParOf" srcId="{498CD12D-642A-43AB-B899-3D42443847E6}" destId="{17C8BEEF-A6A6-4D99-81AF-220B7116EDF8}" srcOrd="1" destOrd="0" presId="urn:microsoft.com/office/officeart/2018/2/layout/IconVerticalSolidList"/>
    <dgm:cxn modelId="{7D310891-52BE-424A-8EE3-586D637834BD}" type="presParOf" srcId="{498CD12D-642A-43AB-B899-3D42443847E6}" destId="{4165074A-71AD-4E04-A5D1-5328429C82EB}" srcOrd="2" destOrd="0" presId="urn:microsoft.com/office/officeart/2018/2/layout/IconVerticalSolidList"/>
    <dgm:cxn modelId="{9E0F8F99-071B-4D8C-9E0C-186A225F1277}" type="presParOf" srcId="{498CD12D-642A-43AB-B899-3D42443847E6}" destId="{652F3835-DDB2-4642-9C2B-3F98B0F0FADF}" srcOrd="3" destOrd="0" presId="urn:microsoft.com/office/officeart/2018/2/layout/IconVerticalSolidList"/>
    <dgm:cxn modelId="{CB97AD36-B588-4C16-95B6-A551298239EF}" type="presParOf" srcId="{0A1C1BD6-DFA9-49CA-BB27-685E90526357}" destId="{25ED66DE-B497-43A7-802F-2BEE3A7D6333}" srcOrd="3" destOrd="0" presId="urn:microsoft.com/office/officeart/2018/2/layout/IconVerticalSolidList"/>
    <dgm:cxn modelId="{A37E7DB3-1631-463D-B8CE-2A5ACAA024E4}" type="presParOf" srcId="{0A1C1BD6-DFA9-49CA-BB27-685E90526357}" destId="{642A2946-7D9F-42CA-9CEE-5F838ED31DB3}" srcOrd="4" destOrd="0" presId="urn:microsoft.com/office/officeart/2018/2/layout/IconVerticalSolidList"/>
    <dgm:cxn modelId="{42C72479-170D-40A8-A7A9-0B685AC5E632}" type="presParOf" srcId="{642A2946-7D9F-42CA-9CEE-5F838ED31DB3}" destId="{F2507A6C-5308-460E-BB51-8D597F33DA89}" srcOrd="0" destOrd="0" presId="urn:microsoft.com/office/officeart/2018/2/layout/IconVerticalSolidList"/>
    <dgm:cxn modelId="{5F741A54-3FD8-4DC4-A9ED-E92821838358}" type="presParOf" srcId="{642A2946-7D9F-42CA-9CEE-5F838ED31DB3}" destId="{A8051EA2-AE5E-469B-966F-600C02E55463}" srcOrd="1" destOrd="0" presId="urn:microsoft.com/office/officeart/2018/2/layout/IconVerticalSolidList"/>
    <dgm:cxn modelId="{04AE9A96-301D-45CE-BEB3-13FAC5ABDD76}" type="presParOf" srcId="{642A2946-7D9F-42CA-9CEE-5F838ED31DB3}" destId="{1F0A5BE9-94F3-4C3E-852C-02FB8C892674}" srcOrd="2" destOrd="0" presId="urn:microsoft.com/office/officeart/2018/2/layout/IconVerticalSolidList"/>
    <dgm:cxn modelId="{8BEF1C63-2E39-44D3-B963-5AAB3C040320}" type="presParOf" srcId="{642A2946-7D9F-42CA-9CEE-5F838ED31DB3}" destId="{C3610F72-4EE9-46F1-BE48-5084929B58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77AAF-99AE-4A9B-B170-DAFE9859D70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FE0681-DA3F-455E-BCDD-0A652D09D96B}">
      <dgm:prSet/>
      <dgm:spPr/>
      <dgm:t>
        <a:bodyPr/>
        <a:lstStyle/>
        <a:p>
          <a:r>
            <a:rPr lang="en-CA" b="1"/>
            <a:t>Key Factors:</a:t>
          </a:r>
          <a:r>
            <a:rPr lang="en-CA"/>
            <a:t> Traffic volume, connectivity, economic impact, safety, maintenance costs, environmental factors, and development plans.</a:t>
          </a:r>
          <a:endParaRPr lang="en-US"/>
        </a:p>
      </dgm:t>
    </dgm:pt>
    <dgm:pt modelId="{85EEDF96-FCBF-45C7-9D52-437B31BFE398}" type="parTrans" cxnId="{15E7C3DE-89F6-49E1-8B64-28B96C898D0D}">
      <dgm:prSet/>
      <dgm:spPr/>
      <dgm:t>
        <a:bodyPr/>
        <a:lstStyle/>
        <a:p>
          <a:endParaRPr lang="en-US"/>
        </a:p>
      </dgm:t>
    </dgm:pt>
    <dgm:pt modelId="{B03FEEE7-B758-4711-9A81-F76348567964}" type="sibTrans" cxnId="{15E7C3DE-89F6-49E1-8B64-28B96C898D0D}">
      <dgm:prSet/>
      <dgm:spPr/>
      <dgm:t>
        <a:bodyPr/>
        <a:lstStyle/>
        <a:p>
          <a:endParaRPr lang="en-US"/>
        </a:p>
      </dgm:t>
    </dgm:pt>
    <dgm:pt modelId="{A7F7BDC5-2DED-4D81-B5BB-5D5E6B2D7B08}">
      <dgm:prSet/>
      <dgm:spPr/>
      <dgm:t>
        <a:bodyPr/>
        <a:lstStyle/>
        <a:p>
          <a:r>
            <a:rPr lang="en-CA" b="1"/>
            <a:t>Evaluation Criteria:</a:t>
          </a:r>
          <a:r>
            <a:rPr lang="en-CA"/>
            <a:t> Primary consideration for roads with AADT ≥ 400.</a:t>
          </a:r>
          <a:endParaRPr lang="en-US"/>
        </a:p>
      </dgm:t>
    </dgm:pt>
    <dgm:pt modelId="{E5BE7D17-67B3-45EF-9EEA-C75891DB0B2A}" type="parTrans" cxnId="{AF5C07FB-C1A0-4146-AE41-E54DAEA58E6A}">
      <dgm:prSet/>
      <dgm:spPr/>
      <dgm:t>
        <a:bodyPr/>
        <a:lstStyle/>
        <a:p>
          <a:endParaRPr lang="en-US"/>
        </a:p>
      </dgm:t>
    </dgm:pt>
    <dgm:pt modelId="{BC4FEED3-BC8D-46C3-A4A9-292D5E8278A6}" type="sibTrans" cxnId="{AF5C07FB-C1A0-4146-AE41-E54DAEA58E6A}">
      <dgm:prSet/>
      <dgm:spPr/>
      <dgm:t>
        <a:bodyPr/>
        <a:lstStyle/>
        <a:p>
          <a:endParaRPr lang="en-US"/>
        </a:p>
      </dgm:t>
    </dgm:pt>
    <dgm:pt modelId="{37163BE9-3E72-4320-9895-D0511C4DF753}">
      <dgm:prSet/>
      <dgm:spPr/>
      <dgm:t>
        <a:bodyPr/>
        <a:lstStyle/>
        <a:p>
          <a:r>
            <a:rPr lang="en-CA" b="1"/>
            <a:t>Prioritization Process:</a:t>
          </a:r>
          <a:r>
            <a:rPr lang="en-CA"/>
            <a:t> Annual assessments and public consultation.</a:t>
          </a:r>
          <a:endParaRPr lang="en-US"/>
        </a:p>
      </dgm:t>
    </dgm:pt>
    <dgm:pt modelId="{96F90E38-FB30-4A96-8FE7-5B6D48A29516}" type="parTrans" cxnId="{61295293-19DF-48D1-97DA-9211319FD105}">
      <dgm:prSet/>
      <dgm:spPr/>
      <dgm:t>
        <a:bodyPr/>
        <a:lstStyle/>
        <a:p>
          <a:endParaRPr lang="en-US"/>
        </a:p>
      </dgm:t>
    </dgm:pt>
    <dgm:pt modelId="{D39E40AA-7E4B-46FC-BB9A-24DA81E27C0A}" type="sibTrans" cxnId="{61295293-19DF-48D1-97DA-9211319FD105}">
      <dgm:prSet/>
      <dgm:spPr/>
      <dgm:t>
        <a:bodyPr/>
        <a:lstStyle/>
        <a:p>
          <a:endParaRPr lang="en-US"/>
        </a:p>
      </dgm:t>
    </dgm:pt>
    <dgm:pt modelId="{55BD5EB2-DDDF-4CFB-873C-02E73F1A7845}">
      <dgm:prSet/>
      <dgm:spPr/>
      <dgm:t>
        <a:bodyPr/>
        <a:lstStyle/>
        <a:p>
          <a:r>
            <a:rPr lang="en-CA" b="1"/>
            <a:t>Funding Mechanisms:</a:t>
          </a:r>
          <a:r>
            <a:rPr lang="en-CA"/>
            <a:t> Municipal funding, cost-sharing, and grants.</a:t>
          </a:r>
          <a:endParaRPr lang="en-US"/>
        </a:p>
      </dgm:t>
    </dgm:pt>
    <dgm:pt modelId="{113087B7-9D37-4A47-962D-49DF2EC20933}" type="parTrans" cxnId="{F34ECEBE-5AC5-4E66-B6FD-6DE448EB663C}">
      <dgm:prSet/>
      <dgm:spPr/>
      <dgm:t>
        <a:bodyPr/>
        <a:lstStyle/>
        <a:p>
          <a:endParaRPr lang="en-US"/>
        </a:p>
      </dgm:t>
    </dgm:pt>
    <dgm:pt modelId="{CFD97F6C-60AE-435C-B192-35F3232B7CA7}" type="sibTrans" cxnId="{F34ECEBE-5AC5-4E66-B6FD-6DE448EB663C}">
      <dgm:prSet/>
      <dgm:spPr/>
      <dgm:t>
        <a:bodyPr/>
        <a:lstStyle/>
        <a:p>
          <a:endParaRPr lang="en-US"/>
        </a:p>
      </dgm:t>
    </dgm:pt>
    <dgm:pt modelId="{53487255-140F-4EDD-86C1-AFBAF6209D58}">
      <dgm:prSet/>
      <dgm:spPr/>
      <dgm:t>
        <a:bodyPr/>
        <a:lstStyle/>
        <a:p>
          <a:r>
            <a:rPr lang="en-CA" b="1"/>
            <a:t>Implementation Plan:</a:t>
          </a:r>
          <a:r>
            <a:rPr lang="en-CA"/>
            <a:t> 5-year rolling plan with annual updates.</a:t>
          </a:r>
          <a:endParaRPr lang="en-US"/>
        </a:p>
      </dgm:t>
    </dgm:pt>
    <dgm:pt modelId="{C9B7FB02-7D88-437A-9A59-C2C8D031A6C6}" type="parTrans" cxnId="{B2E8D5DF-2AE8-4FAB-BB28-B91D5D18AF9B}">
      <dgm:prSet/>
      <dgm:spPr/>
      <dgm:t>
        <a:bodyPr/>
        <a:lstStyle/>
        <a:p>
          <a:endParaRPr lang="en-US"/>
        </a:p>
      </dgm:t>
    </dgm:pt>
    <dgm:pt modelId="{B763C6A7-B23D-4FFE-8A6E-22970CE863E0}" type="sibTrans" cxnId="{B2E8D5DF-2AE8-4FAB-BB28-B91D5D18AF9B}">
      <dgm:prSet/>
      <dgm:spPr/>
      <dgm:t>
        <a:bodyPr/>
        <a:lstStyle/>
        <a:p>
          <a:endParaRPr lang="en-US"/>
        </a:p>
      </dgm:t>
    </dgm:pt>
    <dgm:pt modelId="{00178D5C-18FA-4E50-853E-E38A1E003FB0}">
      <dgm:prSet/>
      <dgm:spPr/>
      <dgm:t>
        <a:bodyPr/>
        <a:lstStyle/>
        <a:p>
          <a:r>
            <a:rPr lang="en-CA" b="1"/>
            <a:t>Monitoring and Review:</a:t>
          </a:r>
          <a:r>
            <a:rPr lang="en-CA"/>
            <a:t> Regular evaluation to ensure policy effectiveness.</a:t>
          </a:r>
          <a:endParaRPr lang="en-US"/>
        </a:p>
      </dgm:t>
    </dgm:pt>
    <dgm:pt modelId="{16DA8085-FC36-4FC9-8D49-C5D1992F9F07}" type="parTrans" cxnId="{7F0A8D6A-42E1-40BD-9CEA-29A3C31B9561}">
      <dgm:prSet/>
      <dgm:spPr/>
      <dgm:t>
        <a:bodyPr/>
        <a:lstStyle/>
        <a:p>
          <a:endParaRPr lang="en-US"/>
        </a:p>
      </dgm:t>
    </dgm:pt>
    <dgm:pt modelId="{726D7E52-A9E2-4D29-B24B-74BFADB06417}" type="sibTrans" cxnId="{7F0A8D6A-42E1-40BD-9CEA-29A3C31B9561}">
      <dgm:prSet/>
      <dgm:spPr/>
      <dgm:t>
        <a:bodyPr/>
        <a:lstStyle/>
        <a:p>
          <a:endParaRPr lang="en-US"/>
        </a:p>
      </dgm:t>
    </dgm:pt>
    <dgm:pt modelId="{E74C68F9-3215-4948-9451-6F73FBAABF2F}" type="pres">
      <dgm:prSet presAssocID="{CCA77AAF-99AE-4A9B-B170-DAFE9859D707}" presName="Name0" presStyleCnt="0">
        <dgm:presLayoutVars>
          <dgm:dir/>
          <dgm:resizeHandles val="exact"/>
        </dgm:presLayoutVars>
      </dgm:prSet>
      <dgm:spPr/>
    </dgm:pt>
    <dgm:pt modelId="{22A4A3B9-BC50-4E1E-A35E-901BF12E00EA}" type="pres">
      <dgm:prSet presAssocID="{A9FE0681-DA3F-455E-BCDD-0A652D09D96B}" presName="node" presStyleLbl="node1" presStyleIdx="0" presStyleCnt="6">
        <dgm:presLayoutVars>
          <dgm:bulletEnabled val="1"/>
        </dgm:presLayoutVars>
      </dgm:prSet>
      <dgm:spPr/>
    </dgm:pt>
    <dgm:pt modelId="{95335DA4-A412-4C2A-8692-54035A77B6F9}" type="pres">
      <dgm:prSet presAssocID="{B03FEEE7-B758-4711-9A81-F76348567964}" presName="sibTrans" presStyleLbl="sibTrans1D1" presStyleIdx="0" presStyleCnt="5"/>
      <dgm:spPr/>
    </dgm:pt>
    <dgm:pt modelId="{382B48E4-690D-44A0-8ED3-08566D6D3A66}" type="pres">
      <dgm:prSet presAssocID="{B03FEEE7-B758-4711-9A81-F76348567964}" presName="connectorText" presStyleLbl="sibTrans1D1" presStyleIdx="0" presStyleCnt="5"/>
      <dgm:spPr/>
    </dgm:pt>
    <dgm:pt modelId="{6F90AAE5-1E90-4B2B-92BB-BF76A4075BBA}" type="pres">
      <dgm:prSet presAssocID="{A7F7BDC5-2DED-4D81-B5BB-5D5E6B2D7B08}" presName="node" presStyleLbl="node1" presStyleIdx="1" presStyleCnt="6">
        <dgm:presLayoutVars>
          <dgm:bulletEnabled val="1"/>
        </dgm:presLayoutVars>
      </dgm:prSet>
      <dgm:spPr/>
    </dgm:pt>
    <dgm:pt modelId="{319E76C9-2159-4A54-B66F-7A729ED10397}" type="pres">
      <dgm:prSet presAssocID="{BC4FEED3-BC8D-46C3-A4A9-292D5E8278A6}" presName="sibTrans" presStyleLbl="sibTrans1D1" presStyleIdx="1" presStyleCnt="5"/>
      <dgm:spPr/>
    </dgm:pt>
    <dgm:pt modelId="{E1730E40-703F-4EC9-ADB0-F0C795278F03}" type="pres">
      <dgm:prSet presAssocID="{BC4FEED3-BC8D-46C3-A4A9-292D5E8278A6}" presName="connectorText" presStyleLbl="sibTrans1D1" presStyleIdx="1" presStyleCnt="5"/>
      <dgm:spPr/>
    </dgm:pt>
    <dgm:pt modelId="{4426F7EB-08C3-4BF5-B951-3C95C70A8230}" type="pres">
      <dgm:prSet presAssocID="{37163BE9-3E72-4320-9895-D0511C4DF753}" presName="node" presStyleLbl="node1" presStyleIdx="2" presStyleCnt="6">
        <dgm:presLayoutVars>
          <dgm:bulletEnabled val="1"/>
        </dgm:presLayoutVars>
      </dgm:prSet>
      <dgm:spPr/>
    </dgm:pt>
    <dgm:pt modelId="{C5B0345C-8FC4-41A4-85CE-F05821130699}" type="pres">
      <dgm:prSet presAssocID="{D39E40AA-7E4B-46FC-BB9A-24DA81E27C0A}" presName="sibTrans" presStyleLbl="sibTrans1D1" presStyleIdx="2" presStyleCnt="5"/>
      <dgm:spPr/>
    </dgm:pt>
    <dgm:pt modelId="{9F8803E4-0E03-4A58-862A-F87F5D924575}" type="pres">
      <dgm:prSet presAssocID="{D39E40AA-7E4B-46FC-BB9A-24DA81E27C0A}" presName="connectorText" presStyleLbl="sibTrans1D1" presStyleIdx="2" presStyleCnt="5"/>
      <dgm:spPr/>
    </dgm:pt>
    <dgm:pt modelId="{E7B601D1-7148-4716-B5BD-5E8E75897640}" type="pres">
      <dgm:prSet presAssocID="{55BD5EB2-DDDF-4CFB-873C-02E73F1A7845}" presName="node" presStyleLbl="node1" presStyleIdx="3" presStyleCnt="6">
        <dgm:presLayoutVars>
          <dgm:bulletEnabled val="1"/>
        </dgm:presLayoutVars>
      </dgm:prSet>
      <dgm:spPr/>
    </dgm:pt>
    <dgm:pt modelId="{CC82CDD9-F6D0-44F1-9C31-BA84B7C98B58}" type="pres">
      <dgm:prSet presAssocID="{CFD97F6C-60AE-435C-B192-35F3232B7CA7}" presName="sibTrans" presStyleLbl="sibTrans1D1" presStyleIdx="3" presStyleCnt="5"/>
      <dgm:spPr/>
    </dgm:pt>
    <dgm:pt modelId="{B6EFF7E0-BF76-4204-8BE0-70A582C0643C}" type="pres">
      <dgm:prSet presAssocID="{CFD97F6C-60AE-435C-B192-35F3232B7CA7}" presName="connectorText" presStyleLbl="sibTrans1D1" presStyleIdx="3" presStyleCnt="5"/>
      <dgm:spPr/>
    </dgm:pt>
    <dgm:pt modelId="{A94B2536-D889-4847-8E02-25320B33A0AE}" type="pres">
      <dgm:prSet presAssocID="{53487255-140F-4EDD-86C1-AFBAF6209D58}" presName="node" presStyleLbl="node1" presStyleIdx="4" presStyleCnt="6">
        <dgm:presLayoutVars>
          <dgm:bulletEnabled val="1"/>
        </dgm:presLayoutVars>
      </dgm:prSet>
      <dgm:spPr/>
    </dgm:pt>
    <dgm:pt modelId="{420F543D-321D-4B06-9179-5DDBE2BF753B}" type="pres">
      <dgm:prSet presAssocID="{B763C6A7-B23D-4FFE-8A6E-22970CE863E0}" presName="sibTrans" presStyleLbl="sibTrans1D1" presStyleIdx="4" presStyleCnt="5"/>
      <dgm:spPr/>
    </dgm:pt>
    <dgm:pt modelId="{09860982-4442-4356-B329-778079453550}" type="pres">
      <dgm:prSet presAssocID="{B763C6A7-B23D-4FFE-8A6E-22970CE863E0}" presName="connectorText" presStyleLbl="sibTrans1D1" presStyleIdx="4" presStyleCnt="5"/>
      <dgm:spPr/>
    </dgm:pt>
    <dgm:pt modelId="{3F38EB5A-DCA1-4F0D-A2F3-A5AA44574518}" type="pres">
      <dgm:prSet presAssocID="{00178D5C-18FA-4E50-853E-E38A1E003FB0}" presName="node" presStyleLbl="node1" presStyleIdx="5" presStyleCnt="6">
        <dgm:presLayoutVars>
          <dgm:bulletEnabled val="1"/>
        </dgm:presLayoutVars>
      </dgm:prSet>
      <dgm:spPr/>
    </dgm:pt>
  </dgm:ptLst>
  <dgm:cxnLst>
    <dgm:cxn modelId="{7026C002-12A6-48D4-9641-87151455AC82}" type="presOf" srcId="{BC4FEED3-BC8D-46C3-A4A9-292D5E8278A6}" destId="{E1730E40-703F-4EC9-ADB0-F0C795278F03}" srcOrd="1" destOrd="0" presId="urn:microsoft.com/office/officeart/2016/7/layout/RepeatingBendingProcessNew"/>
    <dgm:cxn modelId="{89A8B604-7EC1-4256-924C-A6C98BFB8022}" type="presOf" srcId="{A9FE0681-DA3F-455E-BCDD-0A652D09D96B}" destId="{22A4A3B9-BC50-4E1E-A35E-901BF12E00EA}" srcOrd="0" destOrd="0" presId="urn:microsoft.com/office/officeart/2016/7/layout/RepeatingBendingProcessNew"/>
    <dgm:cxn modelId="{0CF34B10-6E26-4C37-9637-9E8852EEC6C6}" type="presOf" srcId="{CFD97F6C-60AE-435C-B192-35F3232B7CA7}" destId="{CC82CDD9-F6D0-44F1-9C31-BA84B7C98B58}" srcOrd="0" destOrd="0" presId="urn:microsoft.com/office/officeart/2016/7/layout/RepeatingBendingProcessNew"/>
    <dgm:cxn modelId="{28082719-76CC-4BBA-919D-AABA3C2B9363}" type="presOf" srcId="{00178D5C-18FA-4E50-853E-E38A1E003FB0}" destId="{3F38EB5A-DCA1-4F0D-A2F3-A5AA44574518}" srcOrd="0" destOrd="0" presId="urn:microsoft.com/office/officeart/2016/7/layout/RepeatingBendingProcessNew"/>
    <dgm:cxn modelId="{2335B61C-2C70-447E-AE9B-F14FCF8D56B1}" type="presOf" srcId="{37163BE9-3E72-4320-9895-D0511C4DF753}" destId="{4426F7EB-08C3-4BF5-B951-3C95C70A8230}" srcOrd="0" destOrd="0" presId="urn:microsoft.com/office/officeart/2016/7/layout/RepeatingBendingProcessNew"/>
    <dgm:cxn modelId="{93687834-01DA-42BF-B63C-2171D19329FD}" type="presOf" srcId="{B763C6A7-B23D-4FFE-8A6E-22970CE863E0}" destId="{09860982-4442-4356-B329-778079453550}" srcOrd="1" destOrd="0" presId="urn:microsoft.com/office/officeart/2016/7/layout/RepeatingBendingProcessNew"/>
    <dgm:cxn modelId="{923DF060-38EE-40EC-8749-D8B5C6B73424}" type="presOf" srcId="{CFD97F6C-60AE-435C-B192-35F3232B7CA7}" destId="{B6EFF7E0-BF76-4204-8BE0-70A582C0643C}" srcOrd="1" destOrd="0" presId="urn:microsoft.com/office/officeart/2016/7/layout/RepeatingBendingProcessNew"/>
    <dgm:cxn modelId="{33B7BD65-4CF9-4A5D-9B0D-46F864193ED6}" type="presOf" srcId="{53487255-140F-4EDD-86C1-AFBAF6209D58}" destId="{A94B2536-D889-4847-8E02-25320B33A0AE}" srcOrd="0" destOrd="0" presId="urn:microsoft.com/office/officeart/2016/7/layout/RepeatingBendingProcessNew"/>
    <dgm:cxn modelId="{7F0A8D6A-42E1-40BD-9CEA-29A3C31B9561}" srcId="{CCA77AAF-99AE-4A9B-B170-DAFE9859D707}" destId="{00178D5C-18FA-4E50-853E-E38A1E003FB0}" srcOrd="5" destOrd="0" parTransId="{16DA8085-FC36-4FC9-8D49-C5D1992F9F07}" sibTransId="{726D7E52-A9E2-4D29-B24B-74BFADB06417}"/>
    <dgm:cxn modelId="{AA16B052-386C-44AC-A1D7-489D58B84F9D}" type="presOf" srcId="{B03FEEE7-B758-4711-9A81-F76348567964}" destId="{95335DA4-A412-4C2A-8692-54035A77B6F9}" srcOrd="0" destOrd="0" presId="urn:microsoft.com/office/officeart/2016/7/layout/RepeatingBendingProcessNew"/>
    <dgm:cxn modelId="{1545F455-27AF-46C6-B761-920846D8AFDD}" type="presOf" srcId="{B763C6A7-B23D-4FFE-8A6E-22970CE863E0}" destId="{420F543D-321D-4B06-9179-5DDBE2BF753B}" srcOrd="0" destOrd="0" presId="urn:microsoft.com/office/officeart/2016/7/layout/RepeatingBendingProcessNew"/>
    <dgm:cxn modelId="{5C96B07B-0A91-4CB9-B0FF-081522C8B655}" type="presOf" srcId="{B03FEEE7-B758-4711-9A81-F76348567964}" destId="{382B48E4-690D-44A0-8ED3-08566D6D3A66}" srcOrd="1" destOrd="0" presId="urn:microsoft.com/office/officeart/2016/7/layout/RepeatingBendingProcessNew"/>
    <dgm:cxn modelId="{DE96807D-47A1-46AF-AA0F-6DD2E150C391}" type="presOf" srcId="{BC4FEED3-BC8D-46C3-A4A9-292D5E8278A6}" destId="{319E76C9-2159-4A54-B66F-7A729ED10397}" srcOrd="0" destOrd="0" presId="urn:microsoft.com/office/officeart/2016/7/layout/RepeatingBendingProcessNew"/>
    <dgm:cxn modelId="{7EFA8289-8BB9-4A31-AFDF-9508B8FA3D78}" type="presOf" srcId="{55BD5EB2-DDDF-4CFB-873C-02E73F1A7845}" destId="{E7B601D1-7148-4716-B5BD-5E8E75897640}" srcOrd="0" destOrd="0" presId="urn:microsoft.com/office/officeart/2016/7/layout/RepeatingBendingProcessNew"/>
    <dgm:cxn modelId="{61295293-19DF-48D1-97DA-9211319FD105}" srcId="{CCA77AAF-99AE-4A9B-B170-DAFE9859D707}" destId="{37163BE9-3E72-4320-9895-D0511C4DF753}" srcOrd="2" destOrd="0" parTransId="{96F90E38-FB30-4A96-8FE7-5B6D48A29516}" sibTransId="{D39E40AA-7E4B-46FC-BB9A-24DA81E27C0A}"/>
    <dgm:cxn modelId="{44C2F29C-83C8-4811-BF0D-744E12FBBC86}" type="presOf" srcId="{A7F7BDC5-2DED-4D81-B5BB-5D5E6B2D7B08}" destId="{6F90AAE5-1E90-4B2B-92BB-BF76A4075BBA}" srcOrd="0" destOrd="0" presId="urn:microsoft.com/office/officeart/2016/7/layout/RepeatingBendingProcessNew"/>
    <dgm:cxn modelId="{F34ECEBE-5AC5-4E66-B6FD-6DE448EB663C}" srcId="{CCA77AAF-99AE-4A9B-B170-DAFE9859D707}" destId="{55BD5EB2-DDDF-4CFB-873C-02E73F1A7845}" srcOrd="3" destOrd="0" parTransId="{113087B7-9D37-4A47-962D-49DF2EC20933}" sibTransId="{CFD97F6C-60AE-435C-B192-35F3232B7CA7}"/>
    <dgm:cxn modelId="{E2B369CA-7014-4275-9D2D-51C606903062}" type="presOf" srcId="{D39E40AA-7E4B-46FC-BB9A-24DA81E27C0A}" destId="{9F8803E4-0E03-4A58-862A-F87F5D924575}" srcOrd="1" destOrd="0" presId="urn:microsoft.com/office/officeart/2016/7/layout/RepeatingBendingProcessNew"/>
    <dgm:cxn modelId="{31FD80D3-20BC-477B-8316-2DFBC3CBF986}" type="presOf" srcId="{CCA77AAF-99AE-4A9B-B170-DAFE9859D707}" destId="{E74C68F9-3215-4948-9451-6F73FBAABF2F}" srcOrd="0" destOrd="0" presId="urn:microsoft.com/office/officeart/2016/7/layout/RepeatingBendingProcessNew"/>
    <dgm:cxn modelId="{15E7C3DE-89F6-49E1-8B64-28B96C898D0D}" srcId="{CCA77AAF-99AE-4A9B-B170-DAFE9859D707}" destId="{A9FE0681-DA3F-455E-BCDD-0A652D09D96B}" srcOrd="0" destOrd="0" parTransId="{85EEDF96-FCBF-45C7-9D52-437B31BFE398}" sibTransId="{B03FEEE7-B758-4711-9A81-F76348567964}"/>
    <dgm:cxn modelId="{B2E8D5DF-2AE8-4FAB-BB28-B91D5D18AF9B}" srcId="{CCA77AAF-99AE-4A9B-B170-DAFE9859D707}" destId="{53487255-140F-4EDD-86C1-AFBAF6209D58}" srcOrd="4" destOrd="0" parTransId="{C9B7FB02-7D88-437A-9A59-C2C8D031A6C6}" sibTransId="{B763C6A7-B23D-4FFE-8A6E-22970CE863E0}"/>
    <dgm:cxn modelId="{919414F7-C13E-4F01-9D02-4B4A372E4A99}" type="presOf" srcId="{D39E40AA-7E4B-46FC-BB9A-24DA81E27C0A}" destId="{C5B0345C-8FC4-41A4-85CE-F05821130699}" srcOrd="0" destOrd="0" presId="urn:microsoft.com/office/officeart/2016/7/layout/RepeatingBendingProcessNew"/>
    <dgm:cxn modelId="{AF5C07FB-C1A0-4146-AE41-E54DAEA58E6A}" srcId="{CCA77AAF-99AE-4A9B-B170-DAFE9859D707}" destId="{A7F7BDC5-2DED-4D81-B5BB-5D5E6B2D7B08}" srcOrd="1" destOrd="0" parTransId="{E5BE7D17-67B3-45EF-9EEA-C75891DB0B2A}" sibTransId="{BC4FEED3-BC8D-46C3-A4A9-292D5E8278A6}"/>
    <dgm:cxn modelId="{113B0F69-AF9D-454E-9A9B-0BDCDEC56D21}" type="presParOf" srcId="{E74C68F9-3215-4948-9451-6F73FBAABF2F}" destId="{22A4A3B9-BC50-4E1E-A35E-901BF12E00EA}" srcOrd="0" destOrd="0" presId="urn:microsoft.com/office/officeart/2016/7/layout/RepeatingBendingProcessNew"/>
    <dgm:cxn modelId="{6D254CFD-A533-4037-B483-6E3D17BECBCB}" type="presParOf" srcId="{E74C68F9-3215-4948-9451-6F73FBAABF2F}" destId="{95335DA4-A412-4C2A-8692-54035A77B6F9}" srcOrd="1" destOrd="0" presId="urn:microsoft.com/office/officeart/2016/7/layout/RepeatingBendingProcessNew"/>
    <dgm:cxn modelId="{8C6A29DB-E5FE-4800-A3D1-DB44DA0A66B1}" type="presParOf" srcId="{95335DA4-A412-4C2A-8692-54035A77B6F9}" destId="{382B48E4-690D-44A0-8ED3-08566D6D3A66}" srcOrd="0" destOrd="0" presId="urn:microsoft.com/office/officeart/2016/7/layout/RepeatingBendingProcessNew"/>
    <dgm:cxn modelId="{2E87529F-6272-4B16-8102-6E93F5A4FFC8}" type="presParOf" srcId="{E74C68F9-3215-4948-9451-6F73FBAABF2F}" destId="{6F90AAE5-1E90-4B2B-92BB-BF76A4075BBA}" srcOrd="2" destOrd="0" presId="urn:microsoft.com/office/officeart/2016/7/layout/RepeatingBendingProcessNew"/>
    <dgm:cxn modelId="{749952CC-7A59-4098-9237-33D4E6160A0E}" type="presParOf" srcId="{E74C68F9-3215-4948-9451-6F73FBAABF2F}" destId="{319E76C9-2159-4A54-B66F-7A729ED10397}" srcOrd="3" destOrd="0" presId="urn:microsoft.com/office/officeart/2016/7/layout/RepeatingBendingProcessNew"/>
    <dgm:cxn modelId="{E0B7D683-A00C-45AA-B170-F04129B4AAA0}" type="presParOf" srcId="{319E76C9-2159-4A54-B66F-7A729ED10397}" destId="{E1730E40-703F-4EC9-ADB0-F0C795278F03}" srcOrd="0" destOrd="0" presId="urn:microsoft.com/office/officeart/2016/7/layout/RepeatingBendingProcessNew"/>
    <dgm:cxn modelId="{BF3248D7-8037-4973-BD74-6FB507B8CBAD}" type="presParOf" srcId="{E74C68F9-3215-4948-9451-6F73FBAABF2F}" destId="{4426F7EB-08C3-4BF5-B951-3C95C70A8230}" srcOrd="4" destOrd="0" presId="urn:microsoft.com/office/officeart/2016/7/layout/RepeatingBendingProcessNew"/>
    <dgm:cxn modelId="{2245A171-4393-4C3D-8AF2-1005CD504447}" type="presParOf" srcId="{E74C68F9-3215-4948-9451-6F73FBAABF2F}" destId="{C5B0345C-8FC4-41A4-85CE-F05821130699}" srcOrd="5" destOrd="0" presId="urn:microsoft.com/office/officeart/2016/7/layout/RepeatingBendingProcessNew"/>
    <dgm:cxn modelId="{40676D6D-FBB9-4055-86BD-70092CF8DDB6}" type="presParOf" srcId="{C5B0345C-8FC4-41A4-85CE-F05821130699}" destId="{9F8803E4-0E03-4A58-862A-F87F5D924575}" srcOrd="0" destOrd="0" presId="urn:microsoft.com/office/officeart/2016/7/layout/RepeatingBendingProcessNew"/>
    <dgm:cxn modelId="{74535EC9-DEA3-439B-8744-0AB82D0701BA}" type="presParOf" srcId="{E74C68F9-3215-4948-9451-6F73FBAABF2F}" destId="{E7B601D1-7148-4716-B5BD-5E8E75897640}" srcOrd="6" destOrd="0" presId="urn:microsoft.com/office/officeart/2016/7/layout/RepeatingBendingProcessNew"/>
    <dgm:cxn modelId="{F366A7DE-71C5-46C6-BC4D-8751FC02357D}" type="presParOf" srcId="{E74C68F9-3215-4948-9451-6F73FBAABF2F}" destId="{CC82CDD9-F6D0-44F1-9C31-BA84B7C98B58}" srcOrd="7" destOrd="0" presId="urn:microsoft.com/office/officeart/2016/7/layout/RepeatingBendingProcessNew"/>
    <dgm:cxn modelId="{4B68A82E-1487-41ED-A4AF-2700BAC09333}" type="presParOf" srcId="{CC82CDD9-F6D0-44F1-9C31-BA84B7C98B58}" destId="{B6EFF7E0-BF76-4204-8BE0-70A582C0643C}" srcOrd="0" destOrd="0" presId="urn:microsoft.com/office/officeart/2016/7/layout/RepeatingBendingProcessNew"/>
    <dgm:cxn modelId="{A0F04169-BBAA-4673-AF18-87B1ADF28C87}" type="presParOf" srcId="{E74C68F9-3215-4948-9451-6F73FBAABF2F}" destId="{A94B2536-D889-4847-8E02-25320B33A0AE}" srcOrd="8" destOrd="0" presId="urn:microsoft.com/office/officeart/2016/7/layout/RepeatingBendingProcessNew"/>
    <dgm:cxn modelId="{317585B5-A3E5-4F9B-9132-BA03AE0299AF}" type="presParOf" srcId="{E74C68F9-3215-4948-9451-6F73FBAABF2F}" destId="{420F543D-321D-4B06-9179-5DDBE2BF753B}" srcOrd="9" destOrd="0" presId="urn:microsoft.com/office/officeart/2016/7/layout/RepeatingBendingProcessNew"/>
    <dgm:cxn modelId="{97115394-B8AA-4440-9DEC-BB05D158F73E}" type="presParOf" srcId="{420F543D-321D-4B06-9179-5DDBE2BF753B}" destId="{09860982-4442-4356-B329-778079453550}" srcOrd="0" destOrd="0" presId="urn:microsoft.com/office/officeart/2016/7/layout/RepeatingBendingProcessNew"/>
    <dgm:cxn modelId="{5CCC8F8E-5068-4FE3-AF96-8ABA8C69ED75}" type="presParOf" srcId="{E74C68F9-3215-4948-9451-6F73FBAABF2F}" destId="{3F38EB5A-DCA1-4F0D-A2F3-A5AA4457451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0F34FC-8C6E-42C4-B233-4FC5B316BF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35D845-E1FC-463E-A72A-260ABB98077F}">
      <dgm:prSet/>
      <dgm:spPr/>
      <dgm:t>
        <a:bodyPr/>
        <a:lstStyle/>
        <a:p>
          <a:r>
            <a:rPr lang="en-CA" b="1"/>
            <a:t>Scoring System:</a:t>
          </a:r>
          <a:r>
            <a:rPr lang="en-CA"/>
            <a:t> 100-point system to prioritize projects.</a:t>
          </a:r>
          <a:endParaRPr lang="en-US"/>
        </a:p>
      </dgm:t>
    </dgm:pt>
    <dgm:pt modelId="{BB854732-E361-435A-BF94-9EF93C7D9B36}" type="parTrans" cxnId="{B314A6E4-D382-454F-95BE-682F04BC6ABA}">
      <dgm:prSet/>
      <dgm:spPr/>
      <dgm:t>
        <a:bodyPr/>
        <a:lstStyle/>
        <a:p>
          <a:endParaRPr lang="en-US"/>
        </a:p>
      </dgm:t>
    </dgm:pt>
    <dgm:pt modelId="{04EB6488-9390-4793-96A3-E64D0FE4A546}" type="sibTrans" cxnId="{B314A6E4-D382-454F-95BE-682F04BC6ABA}">
      <dgm:prSet/>
      <dgm:spPr/>
      <dgm:t>
        <a:bodyPr/>
        <a:lstStyle/>
        <a:p>
          <a:endParaRPr lang="en-US"/>
        </a:p>
      </dgm:t>
    </dgm:pt>
    <dgm:pt modelId="{75707101-F0E8-414D-838B-126EDF8CDA3B}">
      <dgm:prSet/>
      <dgm:spPr/>
      <dgm:t>
        <a:bodyPr/>
        <a:lstStyle/>
        <a:p>
          <a:r>
            <a:rPr lang="en-CA" b="1"/>
            <a:t>Weighting:</a:t>
          </a:r>
          <a:r>
            <a:rPr lang="en-CA"/>
            <a:t> Heaviest weight on traffic volume (30 points), followed by connectivity (20 points) and economic impact (10 points).</a:t>
          </a:r>
          <a:endParaRPr lang="en-US"/>
        </a:p>
      </dgm:t>
    </dgm:pt>
    <dgm:pt modelId="{AC2AB204-9102-46D9-B1FB-A8829DE40315}" type="parTrans" cxnId="{3295EDD6-AA95-44CE-ABE0-9CB81F63B565}">
      <dgm:prSet/>
      <dgm:spPr/>
      <dgm:t>
        <a:bodyPr/>
        <a:lstStyle/>
        <a:p>
          <a:endParaRPr lang="en-US"/>
        </a:p>
      </dgm:t>
    </dgm:pt>
    <dgm:pt modelId="{5167CC25-E2CC-4DB4-AF51-3CB866809D44}" type="sibTrans" cxnId="{3295EDD6-AA95-44CE-ABE0-9CB81F63B565}">
      <dgm:prSet/>
      <dgm:spPr/>
      <dgm:t>
        <a:bodyPr/>
        <a:lstStyle/>
        <a:p>
          <a:endParaRPr lang="en-US"/>
        </a:p>
      </dgm:t>
    </dgm:pt>
    <dgm:pt modelId="{C27E4ADA-F58D-4059-A7A1-182568CF8762}">
      <dgm:prSet/>
      <dgm:spPr/>
      <dgm:t>
        <a:bodyPr/>
        <a:lstStyle/>
        <a:p>
          <a:r>
            <a:rPr lang="en-CA" b="1"/>
            <a:t>Other Factors:</a:t>
          </a:r>
          <a:r>
            <a:rPr lang="en-CA"/>
            <a:t> Safety (15 points), maintenance costs (10 points), environmental factors (5 points), and development plans (10 points).</a:t>
          </a:r>
          <a:endParaRPr lang="en-US"/>
        </a:p>
      </dgm:t>
    </dgm:pt>
    <dgm:pt modelId="{81FEDA57-AF5F-4108-8C70-8EB07B9264AA}" type="parTrans" cxnId="{1CAEF680-3E02-4681-8F55-F418F161DF78}">
      <dgm:prSet/>
      <dgm:spPr/>
      <dgm:t>
        <a:bodyPr/>
        <a:lstStyle/>
        <a:p>
          <a:endParaRPr lang="en-US"/>
        </a:p>
      </dgm:t>
    </dgm:pt>
    <dgm:pt modelId="{2C35A2BA-AB42-46CC-9483-F6D2E732371E}" type="sibTrans" cxnId="{1CAEF680-3E02-4681-8F55-F418F161DF78}">
      <dgm:prSet/>
      <dgm:spPr/>
      <dgm:t>
        <a:bodyPr/>
        <a:lstStyle/>
        <a:p>
          <a:endParaRPr lang="en-US"/>
        </a:p>
      </dgm:t>
    </dgm:pt>
    <dgm:pt modelId="{899E7060-0385-4830-AD1E-4BB688BF3D2E}">
      <dgm:prSet/>
      <dgm:spPr/>
      <dgm:t>
        <a:bodyPr/>
        <a:lstStyle/>
        <a:p>
          <a:r>
            <a:rPr lang="en-CA" b="1"/>
            <a:t>Prioritization Guidelines:</a:t>
          </a:r>
          <a:r>
            <a:rPr lang="en-CA"/>
            <a:t> High, medium, and low priority based on total scores.</a:t>
          </a:r>
          <a:endParaRPr lang="en-US"/>
        </a:p>
      </dgm:t>
    </dgm:pt>
    <dgm:pt modelId="{8510D4C7-C046-45F3-AAB1-0BFC66D6FA29}" type="parTrans" cxnId="{3D181FB9-06CA-4578-841E-B23C07F778BD}">
      <dgm:prSet/>
      <dgm:spPr/>
      <dgm:t>
        <a:bodyPr/>
        <a:lstStyle/>
        <a:p>
          <a:endParaRPr lang="en-US"/>
        </a:p>
      </dgm:t>
    </dgm:pt>
    <dgm:pt modelId="{A6648CA1-09F6-4BC7-B254-DAAA068B96A4}" type="sibTrans" cxnId="{3D181FB9-06CA-4578-841E-B23C07F778BD}">
      <dgm:prSet/>
      <dgm:spPr/>
      <dgm:t>
        <a:bodyPr/>
        <a:lstStyle/>
        <a:p>
          <a:endParaRPr lang="en-US"/>
        </a:p>
      </dgm:t>
    </dgm:pt>
    <dgm:pt modelId="{3C121418-9F0C-4048-A034-960D2EFEC4AB}">
      <dgm:prSet/>
      <dgm:spPr/>
      <dgm:t>
        <a:bodyPr/>
        <a:lstStyle/>
        <a:p>
          <a:r>
            <a:rPr lang="en-CA" b="1"/>
            <a:t>Cost-Sharing:</a:t>
          </a:r>
          <a:r>
            <a:rPr lang="en-CA"/>
            <a:t> For projects scoring below 80 points.</a:t>
          </a:r>
          <a:endParaRPr lang="en-US"/>
        </a:p>
      </dgm:t>
    </dgm:pt>
    <dgm:pt modelId="{520F98FF-57E0-421D-96E4-57A0E7020390}" type="parTrans" cxnId="{1247403D-98B9-422D-BFD7-DAED6B064F2E}">
      <dgm:prSet/>
      <dgm:spPr/>
      <dgm:t>
        <a:bodyPr/>
        <a:lstStyle/>
        <a:p>
          <a:endParaRPr lang="en-US"/>
        </a:p>
      </dgm:t>
    </dgm:pt>
    <dgm:pt modelId="{DA5FF6ED-1C03-4DA1-82E7-D8AA311501AE}" type="sibTrans" cxnId="{1247403D-98B9-422D-BFD7-DAED6B064F2E}">
      <dgm:prSet/>
      <dgm:spPr/>
      <dgm:t>
        <a:bodyPr/>
        <a:lstStyle/>
        <a:p>
          <a:endParaRPr lang="en-US"/>
        </a:p>
      </dgm:t>
    </dgm:pt>
    <dgm:pt modelId="{80194EA5-71B4-4B9E-8A04-C9565223E798}" type="pres">
      <dgm:prSet presAssocID="{EF0F34FC-8C6E-42C4-B233-4FC5B316BF69}" presName="diagram" presStyleCnt="0">
        <dgm:presLayoutVars>
          <dgm:dir/>
          <dgm:resizeHandles val="exact"/>
        </dgm:presLayoutVars>
      </dgm:prSet>
      <dgm:spPr/>
    </dgm:pt>
    <dgm:pt modelId="{E4A93741-832C-493B-9225-79EB39847720}" type="pres">
      <dgm:prSet presAssocID="{7735D845-E1FC-463E-A72A-260ABB98077F}" presName="node" presStyleLbl="node1" presStyleIdx="0" presStyleCnt="5">
        <dgm:presLayoutVars>
          <dgm:bulletEnabled val="1"/>
        </dgm:presLayoutVars>
      </dgm:prSet>
      <dgm:spPr/>
    </dgm:pt>
    <dgm:pt modelId="{1D6A25A6-D283-4D54-BFDC-B1F2B550A6FC}" type="pres">
      <dgm:prSet presAssocID="{04EB6488-9390-4793-96A3-E64D0FE4A546}" presName="sibTrans" presStyleCnt="0"/>
      <dgm:spPr/>
    </dgm:pt>
    <dgm:pt modelId="{56DF0271-93E6-4CD7-BE0F-C22C3C5DDAB8}" type="pres">
      <dgm:prSet presAssocID="{75707101-F0E8-414D-838B-126EDF8CDA3B}" presName="node" presStyleLbl="node1" presStyleIdx="1" presStyleCnt="5">
        <dgm:presLayoutVars>
          <dgm:bulletEnabled val="1"/>
        </dgm:presLayoutVars>
      </dgm:prSet>
      <dgm:spPr/>
    </dgm:pt>
    <dgm:pt modelId="{D137A6C0-44D1-4DBD-AEEC-B18D5E3CC16C}" type="pres">
      <dgm:prSet presAssocID="{5167CC25-E2CC-4DB4-AF51-3CB866809D44}" presName="sibTrans" presStyleCnt="0"/>
      <dgm:spPr/>
    </dgm:pt>
    <dgm:pt modelId="{81A1D2F7-792C-4125-9195-8B441A3DB14C}" type="pres">
      <dgm:prSet presAssocID="{C27E4ADA-F58D-4059-A7A1-182568CF8762}" presName="node" presStyleLbl="node1" presStyleIdx="2" presStyleCnt="5">
        <dgm:presLayoutVars>
          <dgm:bulletEnabled val="1"/>
        </dgm:presLayoutVars>
      </dgm:prSet>
      <dgm:spPr/>
    </dgm:pt>
    <dgm:pt modelId="{9AEAF12B-E9DC-4F7D-80CF-DDAC585630ED}" type="pres">
      <dgm:prSet presAssocID="{2C35A2BA-AB42-46CC-9483-F6D2E732371E}" presName="sibTrans" presStyleCnt="0"/>
      <dgm:spPr/>
    </dgm:pt>
    <dgm:pt modelId="{A5556EB6-AE1A-431A-B098-1D01CAED90CE}" type="pres">
      <dgm:prSet presAssocID="{899E7060-0385-4830-AD1E-4BB688BF3D2E}" presName="node" presStyleLbl="node1" presStyleIdx="3" presStyleCnt="5">
        <dgm:presLayoutVars>
          <dgm:bulletEnabled val="1"/>
        </dgm:presLayoutVars>
      </dgm:prSet>
      <dgm:spPr/>
    </dgm:pt>
    <dgm:pt modelId="{5C5CAEFE-3F5A-4B94-920C-A4FCC7A8A2E3}" type="pres">
      <dgm:prSet presAssocID="{A6648CA1-09F6-4BC7-B254-DAAA068B96A4}" presName="sibTrans" presStyleCnt="0"/>
      <dgm:spPr/>
    </dgm:pt>
    <dgm:pt modelId="{1F71894A-077B-4B10-B2A8-C01B51C551EA}" type="pres">
      <dgm:prSet presAssocID="{3C121418-9F0C-4048-A034-960D2EFEC4AB}" presName="node" presStyleLbl="node1" presStyleIdx="4" presStyleCnt="5">
        <dgm:presLayoutVars>
          <dgm:bulletEnabled val="1"/>
        </dgm:presLayoutVars>
      </dgm:prSet>
      <dgm:spPr/>
    </dgm:pt>
  </dgm:ptLst>
  <dgm:cxnLst>
    <dgm:cxn modelId="{1247403D-98B9-422D-BFD7-DAED6B064F2E}" srcId="{EF0F34FC-8C6E-42C4-B233-4FC5B316BF69}" destId="{3C121418-9F0C-4048-A034-960D2EFEC4AB}" srcOrd="4" destOrd="0" parTransId="{520F98FF-57E0-421D-96E4-57A0E7020390}" sibTransId="{DA5FF6ED-1C03-4DA1-82E7-D8AA311501AE}"/>
    <dgm:cxn modelId="{3A9CA57D-08BD-42C8-A0E2-1B0C8513DD81}" type="presOf" srcId="{899E7060-0385-4830-AD1E-4BB688BF3D2E}" destId="{A5556EB6-AE1A-431A-B098-1D01CAED90CE}" srcOrd="0" destOrd="0" presId="urn:microsoft.com/office/officeart/2005/8/layout/default"/>
    <dgm:cxn modelId="{1CAEF680-3E02-4681-8F55-F418F161DF78}" srcId="{EF0F34FC-8C6E-42C4-B233-4FC5B316BF69}" destId="{C27E4ADA-F58D-4059-A7A1-182568CF8762}" srcOrd="2" destOrd="0" parTransId="{81FEDA57-AF5F-4108-8C70-8EB07B9264AA}" sibTransId="{2C35A2BA-AB42-46CC-9483-F6D2E732371E}"/>
    <dgm:cxn modelId="{FB2600AF-B86C-49B1-B2EB-BB8DB39D5D36}" type="presOf" srcId="{7735D845-E1FC-463E-A72A-260ABB98077F}" destId="{E4A93741-832C-493B-9225-79EB39847720}" srcOrd="0" destOrd="0" presId="urn:microsoft.com/office/officeart/2005/8/layout/default"/>
    <dgm:cxn modelId="{3D181FB9-06CA-4578-841E-B23C07F778BD}" srcId="{EF0F34FC-8C6E-42C4-B233-4FC5B316BF69}" destId="{899E7060-0385-4830-AD1E-4BB688BF3D2E}" srcOrd="3" destOrd="0" parTransId="{8510D4C7-C046-45F3-AAB1-0BFC66D6FA29}" sibTransId="{A6648CA1-09F6-4BC7-B254-DAAA068B96A4}"/>
    <dgm:cxn modelId="{77F7DBCB-3F46-468E-92D9-ADF513DEA980}" type="presOf" srcId="{EF0F34FC-8C6E-42C4-B233-4FC5B316BF69}" destId="{80194EA5-71B4-4B9E-8A04-C9565223E798}" srcOrd="0" destOrd="0" presId="urn:microsoft.com/office/officeart/2005/8/layout/default"/>
    <dgm:cxn modelId="{337C78CD-58E6-4EFF-9E6D-5F49B7E1E09C}" type="presOf" srcId="{3C121418-9F0C-4048-A034-960D2EFEC4AB}" destId="{1F71894A-077B-4B10-B2A8-C01B51C551EA}" srcOrd="0" destOrd="0" presId="urn:microsoft.com/office/officeart/2005/8/layout/default"/>
    <dgm:cxn modelId="{3295EDD6-AA95-44CE-ABE0-9CB81F63B565}" srcId="{EF0F34FC-8C6E-42C4-B233-4FC5B316BF69}" destId="{75707101-F0E8-414D-838B-126EDF8CDA3B}" srcOrd="1" destOrd="0" parTransId="{AC2AB204-9102-46D9-B1FB-A8829DE40315}" sibTransId="{5167CC25-E2CC-4DB4-AF51-3CB866809D44}"/>
    <dgm:cxn modelId="{944FAADD-29B8-454D-BFD2-E0C7CBBC5B40}" type="presOf" srcId="{C27E4ADA-F58D-4059-A7A1-182568CF8762}" destId="{81A1D2F7-792C-4125-9195-8B441A3DB14C}" srcOrd="0" destOrd="0" presId="urn:microsoft.com/office/officeart/2005/8/layout/default"/>
    <dgm:cxn modelId="{B314A6E4-D382-454F-95BE-682F04BC6ABA}" srcId="{EF0F34FC-8C6E-42C4-B233-4FC5B316BF69}" destId="{7735D845-E1FC-463E-A72A-260ABB98077F}" srcOrd="0" destOrd="0" parTransId="{BB854732-E361-435A-BF94-9EF93C7D9B36}" sibTransId="{04EB6488-9390-4793-96A3-E64D0FE4A546}"/>
    <dgm:cxn modelId="{FCBD57F1-7A6B-4A2F-99E7-6B1B5E9B83FB}" type="presOf" srcId="{75707101-F0E8-414D-838B-126EDF8CDA3B}" destId="{56DF0271-93E6-4CD7-BE0F-C22C3C5DDAB8}" srcOrd="0" destOrd="0" presId="urn:microsoft.com/office/officeart/2005/8/layout/default"/>
    <dgm:cxn modelId="{71BF8759-5F34-46D6-85B8-A67F96810444}" type="presParOf" srcId="{80194EA5-71B4-4B9E-8A04-C9565223E798}" destId="{E4A93741-832C-493B-9225-79EB39847720}" srcOrd="0" destOrd="0" presId="urn:microsoft.com/office/officeart/2005/8/layout/default"/>
    <dgm:cxn modelId="{91D9543C-38E6-449D-B41A-3A92BC247194}" type="presParOf" srcId="{80194EA5-71B4-4B9E-8A04-C9565223E798}" destId="{1D6A25A6-D283-4D54-BFDC-B1F2B550A6FC}" srcOrd="1" destOrd="0" presId="urn:microsoft.com/office/officeart/2005/8/layout/default"/>
    <dgm:cxn modelId="{363D82E3-075A-4038-8DB1-5A7EAB6C60A6}" type="presParOf" srcId="{80194EA5-71B4-4B9E-8A04-C9565223E798}" destId="{56DF0271-93E6-4CD7-BE0F-C22C3C5DDAB8}" srcOrd="2" destOrd="0" presId="urn:microsoft.com/office/officeart/2005/8/layout/default"/>
    <dgm:cxn modelId="{B2DE643A-1EDF-4F66-81AF-BCDDEB66F81F}" type="presParOf" srcId="{80194EA5-71B4-4B9E-8A04-C9565223E798}" destId="{D137A6C0-44D1-4DBD-AEEC-B18D5E3CC16C}" srcOrd="3" destOrd="0" presId="urn:microsoft.com/office/officeart/2005/8/layout/default"/>
    <dgm:cxn modelId="{70CAFE80-B3E4-450F-A073-058B9B6DC99E}" type="presParOf" srcId="{80194EA5-71B4-4B9E-8A04-C9565223E798}" destId="{81A1D2F7-792C-4125-9195-8B441A3DB14C}" srcOrd="4" destOrd="0" presId="urn:microsoft.com/office/officeart/2005/8/layout/default"/>
    <dgm:cxn modelId="{A233F31F-BA7A-4320-A1D5-F44B7A3010D4}" type="presParOf" srcId="{80194EA5-71B4-4B9E-8A04-C9565223E798}" destId="{9AEAF12B-E9DC-4F7D-80CF-DDAC585630ED}" srcOrd="5" destOrd="0" presId="urn:microsoft.com/office/officeart/2005/8/layout/default"/>
    <dgm:cxn modelId="{BB33F343-8B79-4BB1-A889-E597BACDE548}" type="presParOf" srcId="{80194EA5-71B4-4B9E-8A04-C9565223E798}" destId="{A5556EB6-AE1A-431A-B098-1D01CAED90CE}" srcOrd="6" destOrd="0" presId="urn:microsoft.com/office/officeart/2005/8/layout/default"/>
    <dgm:cxn modelId="{C9577001-B122-4B2C-96A3-2EA0F2D947F9}" type="presParOf" srcId="{80194EA5-71B4-4B9E-8A04-C9565223E798}" destId="{5C5CAEFE-3F5A-4B94-920C-A4FCC7A8A2E3}" srcOrd="7" destOrd="0" presId="urn:microsoft.com/office/officeart/2005/8/layout/default"/>
    <dgm:cxn modelId="{BA8D0B27-60BA-4F70-9036-809F6BDCD064}" type="presParOf" srcId="{80194EA5-71B4-4B9E-8A04-C9565223E798}" destId="{1F71894A-077B-4B10-B2A8-C01B51C551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860D1-F428-4515-85C5-67CDD89D4A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3AA318B-2852-469D-818F-60CFB688EC8F}">
      <dgm:prSet/>
      <dgm:spPr/>
      <dgm:t>
        <a:bodyPr/>
        <a:lstStyle/>
        <a:p>
          <a:r>
            <a:rPr lang="en-CA" b="1"/>
            <a:t>Scoring Methodology Development:</a:t>
          </a:r>
          <a:r>
            <a:rPr lang="en-CA"/>
            <a:t> Procedures for staff, annual review with Council.</a:t>
          </a:r>
          <a:endParaRPr lang="en-US"/>
        </a:p>
      </dgm:t>
    </dgm:pt>
    <dgm:pt modelId="{8752AB04-2C1A-41C4-9AF0-13A963BD9D39}" type="parTrans" cxnId="{FD376777-63D0-4820-9593-A2F938C68E77}">
      <dgm:prSet/>
      <dgm:spPr/>
      <dgm:t>
        <a:bodyPr/>
        <a:lstStyle/>
        <a:p>
          <a:endParaRPr lang="en-US"/>
        </a:p>
      </dgm:t>
    </dgm:pt>
    <dgm:pt modelId="{43F51884-D27E-48FE-89D4-1E6E6486D9BB}" type="sibTrans" cxnId="{FD376777-63D0-4820-9593-A2F938C68E77}">
      <dgm:prSet/>
      <dgm:spPr/>
      <dgm:t>
        <a:bodyPr/>
        <a:lstStyle/>
        <a:p>
          <a:endParaRPr lang="en-US"/>
        </a:p>
      </dgm:t>
    </dgm:pt>
    <dgm:pt modelId="{683C2951-AF80-43F3-B855-63CCB18EDB2D}">
      <dgm:prSet/>
      <dgm:spPr/>
      <dgm:t>
        <a:bodyPr/>
        <a:lstStyle/>
        <a:p>
          <a:r>
            <a:rPr lang="en-CA" b="1"/>
            <a:t>Data Collection and Management:</a:t>
          </a:r>
          <a:r>
            <a:rPr lang="en-CA"/>
            <a:t> Procedures for data collection, integration with GIS, data validation, and annual reviews.</a:t>
          </a:r>
          <a:endParaRPr lang="en-US"/>
        </a:p>
      </dgm:t>
    </dgm:pt>
    <dgm:pt modelId="{074A22F4-C248-4542-940C-1DE9B30550E0}" type="parTrans" cxnId="{8FDCAF63-D5FD-4805-AA0D-1750D2A63528}">
      <dgm:prSet/>
      <dgm:spPr/>
      <dgm:t>
        <a:bodyPr/>
        <a:lstStyle/>
        <a:p>
          <a:endParaRPr lang="en-US"/>
        </a:p>
      </dgm:t>
    </dgm:pt>
    <dgm:pt modelId="{7AC95AC5-F06D-48B6-B5B6-5546D915F9D1}" type="sibTrans" cxnId="{8FDCAF63-D5FD-4805-AA0D-1750D2A63528}">
      <dgm:prSet/>
      <dgm:spPr/>
      <dgm:t>
        <a:bodyPr/>
        <a:lstStyle/>
        <a:p>
          <a:endParaRPr lang="en-US"/>
        </a:p>
      </dgm:t>
    </dgm:pt>
    <dgm:pt modelId="{4111E222-7484-4796-9195-AEA2AE3F3494}">
      <dgm:prSet/>
      <dgm:spPr/>
      <dgm:t>
        <a:bodyPr/>
        <a:lstStyle/>
        <a:p>
          <a:r>
            <a:rPr lang="en-CA" b="1"/>
            <a:t>Transparency and Public Communication:</a:t>
          </a:r>
          <a:r>
            <a:rPr lang="en-CA"/>
            <a:t> Materials, publications, and briefings.</a:t>
          </a:r>
          <a:endParaRPr lang="en-US"/>
        </a:p>
      </dgm:t>
    </dgm:pt>
    <dgm:pt modelId="{7ECC4783-224F-44DE-97A0-F8517E042B6A}" type="parTrans" cxnId="{E3D5298B-46C2-412C-B0B4-C0B3EE0C55B0}">
      <dgm:prSet/>
      <dgm:spPr/>
      <dgm:t>
        <a:bodyPr/>
        <a:lstStyle/>
        <a:p>
          <a:endParaRPr lang="en-US"/>
        </a:p>
      </dgm:t>
    </dgm:pt>
    <dgm:pt modelId="{91024051-2BEE-4376-B91C-32337E1AE010}" type="sibTrans" cxnId="{E3D5298B-46C2-412C-B0B4-C0B3EE0C55B0}">
      <dgm:prSet/>
      <dgm:spPr/>
      <dgm:t>
        <a:bodyPr/>
        <a:lstStyle/>
        <a:p>
          <a:endParaRPr lang="en-US"/>
        </a:p>
      </dgm:t>
    </dgm:pt>
    <dgm:pt modelId="{D2C780CD-7161-432F-8154-B93C8C203616}">
      <dgm:prSet/>
      <dgm:spPr/>
      <dgm:t>
        <a:bodyPr/>
        <a:lstStyle/>
        <a:p>
          <a:r>
            <a:rPr lang="en-CA" b="1"/>
            <a:t>Multi-Year Planning:</a:t>
          </a:r>
          <a:r>
            <a:rPr lang="en-CA"/>
            <a:t> 5-year road conversion plan aligned with municipal strategies.</a:t>
          </a:r>
          <a:endParaRPr lang="en-US"/>
        </a:p>
      </dgm:t>
    </dgm:pt>
    <dgm:pt modelId="{641CE192-4ADD-4F02-BC96-76605EB35BB6}" type="parTrans" cxnId="{4677FD0A-982B-45A0-96DF-714A276B97F3}">
      <dgm:prSet/>
      <dgm:spPr/>
      <dgm:t>
        <a:bodyPr/>
        <a:lstStyle/>
        <a:p>
          <a:endParaRPr lang="en-US"/>
        </a:p>
      </dgm:t>
    </dgm:pt>
    <dgm:pt modelId="{9DB61AFA-2632-41E7-83D3-8AB11B1B0D84}" type="sibTrans" cxnId="{4677FD0A-982B-45A0-96DF-714A276B97F3}">
      <dgm:prSet/>
      <dgm:spPr/>
      <dgm:t>
        <a:bodyPr/>
        <a:lstStyle/>
        <a:p>
          <a:endParaRPr lang="en-US"/>
        </a:p>
      </dgm:t>
    </dgm:pt>
    <dgm:pt modelId="{7C927C45-5C53-4090-B6C9-02A410D23B66}" type="pres">
      <dgm:prSet presAssocID="{FE4860D1-F428-4515-85C5-67CDD89D4A3D}" presName="root" presStyleCnt="0">
        <dgm:presLayoutVars>
          <dgm:dir/>
          <dgm:resizeHandles val="exact"/>
        </dgm:presLayoutVars>
      </dgm:prSet>
      <dgm:spPr/>
    </dgm:pt>
    <dgm:pt modelId="{0FAF3437-37BE-4C15-8AC5-4131A4C038DD}" type="pres">
      <dgm:prSet presAssocID="{53AA318B-2852-469D-818F-60CFB688EC8F}" presName="compNode" presStyleCnt="0"/>
      <dgm:spPr/>
    </dgm:pt>
    <dgm:pt modelId="{92E5A792-FEAA-4283-9207-9AF7E8C9F8E0}" type="pres">
      <dgm:prSet presAssocID="{53AA318B-2852-469D-818F-60CFB688EC8F}" presName="bgRect" presStyleLbl="bgShp" presStyleIdx="0" presStyleCnt="4"/>
      <dgm:spPr/>
    </dgm:pt>
    <dgm:pt modelId="{9653E18D-7601-46AA-BC27-3565F08B0667}" type="pres">
      <dgm:prSet presAssocID="{53AA318B-2852-469D-818F-60CFB688EC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EB67901-0C2C-4D06-A5A6-19F7429A17BF}" type="pres">
      <dgm:prSet presAssocID="{53AA318B-2852-469D-818F-60CFB688EC8F}" presName="spaceRect" presStyleCnt="0"/>
      <dgm:spPr/>
    </dgm:pt>
    <dgm:pt modelId="{B1E60EBC-DB98-4C0E-87AF-1EAB73EC1697}" type="pres">
      <dgm:prSet presAssocID="{53AA318B-2852-469D-818F-60CFB688EC8F}" presName="parTx" presStyleLbl="revTx" presStyleIdx="0" presStyleCnt="4">
        <dgm:presLayoutVars>
          <dgm:chMax val="0"/>
          <dgm:chPref val="0"/>
        </dgm:presLayoutVars>
      </dgm:prSet>
      <dgm:spPr/>
    </dgm:pt>
    <dgm:pt modelId="{04718587-D5A4-4566-B3C4-797A2164D03F}" type="pres">
      <dgm:prSet presAssocID="{43F51884-D27E-48FE-89D4-1E6E6486D9BB}" presName="sibTrans" presStyleCnt="0"/>
      <dgm:spPr/>
    </dgm:pt>
    <dgm:pt modelId="{609A60C6-D975-43B3-B0E4-31B2E54E4F9A}" type="pres">
      <dgm:prSet presAssocID="{683C2951-AF80-43F3-B855-63CCB18EDB2D}" presName="compNode" presStyleCnt="0"/>
      <dgm:spPr/>
    </dgm:pt>
    <dgm:pt modelId="{206CDCC3-E007-4C52-9A36-9FDC4DD88C53}" type="pres">
      <dgm:prSet presAssocID="{683C2951-AF80-43F3-B855-63CCB18EDB2D}" presName="bgRect" presStyleLbl="bgShp" presStyleIdx="1" presStyleCnt="4"/>
      <dgm:spPr/>
    </dgm:pt>
    <dgm:pt modelId="{845B6D5F-F638-4F17-8942-805659219861}" type="pres">
      <dgm:prSet presAssocID="{683C2951-AF80-43F3-B855-63CCB18EDB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63D8433E-693C-4178-BD6C-233AD3861466}" type="pres">
      <dgm:prSet presAssocID="{683C2951-AF80-43F3-B855-63CCB18EDB2D}" presName="spaceRect" presStyleCnt="0"/>
      <dgm:spPr/>
    </dgm:pt>
    <dgm:pt modelId="{8720C51A-6E2E-44A0-A4E5-EFDDE527BBC1}" type="pres">
      <dgm:prSet presAssocID="{683C2951-AF80-43F3-B855-63CCB18EDB2D}" presName="parTx" presStyleLbl="revTx" presStyleIdx="1" presStyleCnt="4">
        <dgm:presLayoutVars>
          <dgm:chMax val="0"/>
          <dgm:chPref val="0"/>
        </dgm:presLayoutVars>
      </dgm:prSet>
      <dgm:spPr/>
    </dgm:pt>
    <dgm:pt modelId="{B081E641-419D-4E39-9C11-982A73E48CA9}" type="pres">
      <dgm:prSet presAssocID="{7AC95AC5-F06D-48B6-B5B6-5546D915F9D1}" presName="sibTrans" presStyleCnt="0"/>
      <dgm:spPr/>
    </dgm:pt>
    <dgm:pt modelId="{0C8F9E82-3C9A-4F9A-B530-35EC58F9B00E}" type="pres">
      <dgm:prSet presAssocID="{4111E222-7484-4796-9195-AEA2AE3F3494}" presName="compNode" presStyleCnt="0"/>
      <dgm:spPr/>
    </dgm:pt>
    <dgm:pt modelId="{4E58474F-D3BF-4D63-A2E3-552DF5BB7AEA}" type="pres">
      <dgm:prSet presAssocID="{4111E222-7484-4796-9195-AEA2AE3F3494}" presName="bgRect" presStyleLbl="bgShp" presStyleIdx="2" presStyleCnt="4"/>
      <dgm:spPr/>
    </dgm:pt>
    <dgm:pt modelId="{48B5BDE6-EF81-43F4-8D73-AE6044CA9FB7}" type="pres">
      <dgm:prSet presAssocID="{4111E222-7484-4796-9195-AEA2AE3F34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0365A46-809B-4DA4-8981-86C9DDC80032}" type="pres">
      <dgm:prSet presAssocID="{4111E222-7484-4796-9195-AEA2AE3F3494}" presName="spaceRect" presStyleCnt="0"/>
      <dgm:spPr/>
    </dgm:pt>
    <dgm:pt modelId="{7940BDE8-C3F6-4018-9C65-6A826E412195}" type="pres">
      <dgm:prSet presAssocID="{4111E222-7484-4796-9195-AEA2AE3F3494}" presName="parTx" presStyleLbl="revTx" presStyleIdx="2" presStyleCnt="4">
        <dgm:presLayoutVars>
          <dgm:chMax val="0"/>
          <dgm:chPref val="0"/>
        </dgm:presLayoutVars>
      </dgm:prSet>
      <dgm:spPr/>
    </dgm:pt>
    <dgm:pt modelId="{46AA1627-F5E5-46C3-A8BF-9F2EE62B0F7E}" type="pres">
      <dgm:prSet presAssocID="{91024051-2BEE-4376-B91C-32337E1AE010}" presName="sibTrans" presStyleCnt="0"/>
      <dgm:spPr/>
    </dgm:pt>
    <dgm:pt modelId="{ADF12596-A023-4406-B697-A40020FAD674}" type="pres">
      <dgm:prSet presAssocID="{D2C780CD-7161-432F-8154-B93C8C203616}" presName="compNode" presStyleCnt="0"/>
      <dgm:spPr/>
    </dgm:pt>
    <dgm:pt modelId="{4A8803EB-B0A4-40A5-AB0D-C96CABE5DA70}" type="pres">
      <dgm:prSet presAssocID="{D2C780CD-7161-432F-8154-B93C8C203616}" presName="bgRect" presStyleLbl="bgShp" presStyleIdx="3" presStyleCnt="4"/>
      <dgm:spPr/>
    </dgm:pt>
    <dgm:pt modelId="{2ECB019A-CD7A-4F87-AC4F-2625FB5C9D51}" type="pres">
      <dgm:prSet presAssocID="{D2C780CD-7161-432F-8154-B93C8C2036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C33D71E-C52C-4FAD-83FE-95BC8AEFFFA9}" type="pres">
      <dgm:prSet presAssocID="{D2C780CD-7161-432F-8154-B93C8C203616}" presName="spaceRect" presStyleCnt="0"/>
      <dgm:spPr/>
    </dgm:pt>
    <dgm:pt modelId="{ED2F48A8-E653-4A72-9484-A295428DBCA2}" type="pres">
      <dgm:prSet presAssocID="{D2C780CD-7161-432F-8154-B93C8C20361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77FD0A-982B-45A0-96DF-714A276B97F3}" srcId="{FE4860D1-F428-4515-85C5-67CDD89D4A3D}" destId="{D2C780CD-7161-432F-8154-B93C8C203616}" srcOrd="3" destOrd="0" parTransId="{641CE192-4ADD-4F02-BC96-76605EB35BB6}" sibTransId="{9DB61AFA-2632-41E7-83D3-8AB11B1B0D84}"/>
    <dgm:cxn modelId="{8FDCAF63-D5FD-4805-AA0D-1750D2A63528}" srcId="{FE4860D1-F428-4515-85C5-67CDD89D4A3D}" destId="{683C2951-AF80-43F3-B855-63CCB18EDB2D}" srcOrd="1" destOrd="0" parTransId="{074A22F4-C248-4542-940C-1DE9B30550E0}" sibTransId="{7AC95AC5-F06D-48B6-B5B6-5546D915F9D1}"/>
    <dgm:cxn modelId="{2AD0FD66-D539-4469-8442-8F248041C65F}" type="presOf" srcId="{53AA318B-2852-469D-818F-60CFB688EC8F}" destId="{B1E60EBC-DB98-4C0E-87AF-1EAB73EC1697}" srcOrd="0" destOrd="0" presId="urn:microsoft.com/office/officeart/2018/2/layout/IconVerticalSolidList"/>
    <dgm:cxn modelId="{FD376777-63D0-4820-9593-A2F938C68E77}" srcId="{FE4860D1-F428-4515-85C5-67CDD89D4A3D}" destId="{53AA318B-2852-469D-818F-60CFB688EC8F}" srcOrd="0" destOrd="0" parTransId="{8752AB04-2C1A-41C4-9AF0-13A963BD9D39}" sibTransId="{43F51884-D27E-48FE-89D4-1E6E6486D9BB}"/>
    <dgm:cxn modelId="{E3D5298B-46C2-412C-B0B4-C0B3EE0C55B0}" srcId="{FE4860D1-F428-4515-85C5-67CDD89D4A3D}" destId="{4111E222-7484-4796-9195-AEA2AE3F3494}" srcOrd="2" destOrd="0" parTransId="{7ECC4783-224F-44DE-97A0-F8517E042B6A}" sibTransId="{91024051-2BEE-4376-B91C-32337E1AE010}"/>
    <dgm:cxn modelId="{9919CC99-187F-4FA5-A90E-2A22E8D93EF6}" type="presOf" srcId="{4111E222-7484-4796-9195-AEA2AE3F3494}" destId="{7940BDE8-C3F6-4018-9C65-6A826E412195}" srcOrd="0" destOrd="0" presId="urn:microsoft.com/office/officeart/2018/2/layout/IconVerticalSolidList"/>
    <dgm:cxn modelId="{F77D43A1-CFD0-41CE-9F26-594AD3F20C84}" type="presOf" srcId="{D2C780CD-7161-432F-8154-B93C8C203616}" destId="{ED2F48A8-E653-4A72-9484-A295428DBCA2}" srcOrd="0" destOrd="0" presId="urn:microsoft.com/office/officeart/2018/2/layout/IconVerticalSolidList"/>
    <dgm:cxn modelId="{D27BCED7-A2F5-4CB2-8443-C06A803A05E6}" type="presOf" srcId="{683C2951-AF80-43F3-B855-63CCB18EDB2D}" destId="{8720C51A-6E2E-44A0-A4E5-EFDDE527BBC1}" srcOrd="0" destOrd="0" presId="urn:microsoft.com/office/officeart/2018/2/layout/IconVerticalSolidList"/>
    <dgm:cxn modelId="{8DF5A4FE-B0BD-4F59-85C2-46A0400BA570}" type="presOf" srcId="{FE4860D1-F428-4515-85C5-67CDD89D4A3D}" destId="{7C927C45-5C53-4090-B6C9-02A410D23B66}" srcOrd="0" destOrd="0" presId="urn:microsoft.com/office/officeart/2018/2/layout/IconVerticalSolidList"/>
    <dgm:cxn modelId="{CF315181-5578-4E20-8AAB-B65FE465DC56}" type="presParOf" srcId="{7C927C45-5C53-4090-B6C9-02A410D23B66}" destId="{0FAF3437-37BE-4C15-8AC5-4131A4C038DD}" srcOrd="0" destOrd="0" presId="urn:microsoft.com/office/officeart/2018/2/layout/IconVerticalSolidList"/>
    <dgm:cxn modelId="{3CDC8822-6EB7-49CF-AA42-78C4AE431C56}" type="presParOf" srcId="{0FAF3437-37BE-4C15-8AC5-4131A4C038DD}" destId="{92E5A792-FEAA-4283-9207-9AF7E8C9F8E0}" srcOrd="0" destOrd="0" presId="urn:microsoft.com/office/officeart/2018/2/layout/IconVerticalSolidList"/>
    <dgm:cxn modelId="{597F0C48-3782-4022-86E9-8D9FAFC40040}" type="presParOf" srcId="{0FAF3437-37BE-4C15-8AC5-4131A4C038DD}" destId="{9653E18D-7601-46AA-BC27-3565F08B0667}" srcOrd="1" destOrd="0" presId="urn:microsoft.com/office/officeart/2018/2/layout/IconVerticalSolidList"/>
    <dgm:cxn modelId="{42CCABAC-C2EC-4520-A010-F86ACB39966B}" type="presParOf" srcId="{0FAF3437-37BE-4C15-8AC5-4131A4C038DD}" destId="{5EB67901-0C2C-4D06-A5A6-19F7429A17BF}" srcOrd="2" destOrd="0" presId="urn:microsoft.com/office/officeart/2018/2/layout/IconVerticalSolidList"/>
    <dgm:cxn modelId="{322FEA59-E99F-4AE6-AAE4-C83D63633F00}" type="presParOf" srcId="{0FAF3437-37BE-4C15-8AC5-4131A4C038DD}" destId="{B1E60EBC-DB98-4C0E-87AF-1EAB73EC1697}" srcOrd="3" destOrd="0" presId="urn:microsoft.com/office/officeart/2018/2/layout/IconVerticalSolidList"/>
    <dgm:cxn modelId="{2A2760EF-E1C7-47B5-81D7-833342EC8A4D}" type="presParOf" srcId="{7C927C45-5C53-4090-B6C9-02A410D23B66}" destId="{04718587-D5A4-4566-B3C4-797A2164D03F}" srcOrd="1" destOrd="0" presId="urn:microsoft.com/office/officeart/2018/2/layout/IconVerticalSolidList"/>
    <dgm:cxn modelId="{11169051-3950-408D-A37A-E978C7E533FC}" type="presParOf" srcId="{7C927C45-5C53-4090-B6C9-02A410D23B66}" destId="{609A60C6-D975-43B3-B0E4-31B2E54E4F9A}" srcOrd="2" destOrd="0" presId="urn:microsoft.com/office/officeart/2018/2/layout/IconVerticalSolidList"/>
    <dgm:cxn modelId="{D038B85A-2510-4E23-8396-4AEBF146CDBA}" type="presParOf" srcId="{609A60C6-D975-43B3-B0E4-31B2E54E4F9A}" destId="{206CDCC3-E007-4C52-9A36-9FDC4DD88C53}" srcOrd="0" destOrd="0" presId="urn:microsoft.com/office/officeart/2018/2/layout/IconVerticalSolidList"/>
    <dgm:cxn modelId="{759E2A5B-E5B4-4862-A7BD-F2E3CF670613}" type="presParOf" srcId="{609A60C6-D975-43B3-B0E4-31B2E54E4F9A}" destId="{845B6D5F-F638-4F17-8942-805659219861}" srcOrd="1" destOrd="0" presId="urn:microsoft.com/office/officeart/2018/2/layout/IconVerticalSolidList"/>
    <dgm:cxn modelId="{506766B1-FD09-4C0A-B7CF-408D67F75208}" type="presParOf" srcId="{609A60C6-D975-43B3-B0E4-31B2E54E4F9A}" destId="{63D8433E-693C-4178-BD6C-233AD3861466}" srcOrd="2" destOrd="0" presId="urn:microsoft.com/office/officeart/2018/2/layout/IconVerticalSolidList"/>
    <dgm:cxn modelId="{1DFC79E6-250F-471D-B34D-BE0A330C68FF}" type="presParOf" srcId="{609A60C6-D975-43B3-B0E4-31B2E54E4F9A}" destId="{8720C51A-6E2E-44A0-A4E5-EFDDE527BBC1}" srcOrd="3" destOrd="0" presId="urn:microsoft.com/office/officeart/2018/2/layout/IconVerticalSolidList"/>
    <dgm:cxn modelId="{1589322C-26E9-4DA3-9CD6-A9811899ADE3}" type="presParOf" srcId="{7C927C45-5C53-4090-B6C9-02A410D23B66}" destId="{B081E641-419D-4E39-9C11-982A73E48CA9}" srcOrd="3" destOrd="0" presId="urn:microsoft.com/office/officeart/2018/2/layout/IconVerticalSolidList"/>
    <dgm:cxn modelId="{FD37EF27-7A52-4B35-959D-D8CC199966C4}" type="presParOf" srcId="{7C927C45-5C53-4090-B6C9-02A410D23B66}" destId="{0C8F9E82-3C9A-4F9A-B530-35EC58F9B00E}" srcOrd="4" destOrd="0" presId="urn:microsoft.com/office/officeart/2018/2/layout/IconVerticalSolidList"/>
    <dgm:cxn modelId="{B2C1487F-F3A0-49A1-A452-19C549F4BFCC}" type="presParOf" srcId="{0C8F9E82-3C9A-4F9A-B530-35EC58F9B00E}" destId="{4E58474F-D3BF-4D63-A2E3-552DF5BB7AEA}" srcOrd="0" destOrd="0" presId="urn:microsoft.com/office/officeart/2018/2/layout/IconVerticalSolidList"/>
    <dgm:cxn modelId="{9EA2F4EF-92AA-40B0-AE24-BCACD6075E1E}" type="presParOf" srcId="{0C8F9E82-3C9A-4F9A-B530-35EC58F9B00E}" destId="{48B5BDE6-EF81-43F4-8D73-AE6044CA9FB7}" srcOrd="1" destOrd="0" presId="urn:microsoft.com/office/officeart/2018/2/layout/IconVerticalSolidList"/>
    <dgm:cxn modelId="{3417D430-83C6-47B0-9B14-1C9DD4CE3B69}" type="presParOf" srcId="{0C8F9E82-3C9A-4F9A-B530-35EC58F9B00E}" destId="{40365A46-809B-4DA4-8981-86C9DDC80032}" srcOrd="2" destOrd="0" presId="urn:microsoft.com/office/officeart/2018/2/layout/IconVerticalSolidList"/>
    <dgm:cxn modelId="{CD1F3A55-86FA-45F3-8153-8D9F72F7EB0D}" type="presParOf" srcId="{0C8F9E82-3C9A-4F9A-B530-35EC58F9B00E}" destId="{7940BDE8-C3F6-4018-9C65-6A826E412195}" srcOrd="3" destOrd="0" presId="urn:microsoft.com/office/officeart/2018/2/layout/IconVerticalSolidList"/>
    <dgm:cxn modelId="{E6B55706-5F50-4080-A311-47756EDE32E8}" type="presParOf" srcId="{7C927C45-5C53-4090-B6C9-02A410D23B66}" destId="{46AA1627-F5E5-46C3-A8BF-9F2EE62B0F7E}" srcOrd="5" destOrd="0" presId="urn:microsoft.com/office/officeart/2018/2/layout/IconVerticalSolidList"/>
    <dgm:cxn modelId="{B29FBF13-C013-4875-8019-6726CDA8A69C}" type="presParOf" srcId="{7C927C45-5C53-4090-B6C9-02A410D23B66}" destId="{ADF12596-A023-4406-B697-A40020FAD674}" srcOrd="6" destOrd="0" presId="urn:microsoft.com/office/officeart/2018/2/layout/IconVerticalSolidList"/>
    <dgm:cxn modelId="{CCD44BE4-B7B5-4D78-9B26-04B4661DFE1D}" type="presParOf" srcId="{ADF12596-A023-4406-B697-A40020FAD674}" destId="{4A8803EB-B0A4-40A5-AB0D-C96CABE5DA70}" srcOrd="0" destOrd="0" presId="urn:microsoft.com/office/officeart/2018/2/layout/IconVerticalSolidList"/>
    <dgm:cxn modelId="{FF5A4066-8D78-47D3-93F7-915C532C2F54}" type="presParOf" srcId="{ADF12596-A023-4406-B697-A40020FAD674}" destId="{2ECB019A-CD7A-4F87-AC4F-2625FB5C9D51}" srcOrd="1" destOrd="0" presId="urn:microsoft.com/office/officeart/2018/2/layout/IconVerticalSolidList"/>
    <dgm:cxn modelId="{25ECC4B4-412E-46C1-A9E3-FB16DD568050}" type="presParOf" srcId="{ADF12596-A023-4406-B697-A40020FAD674}" destId="{CC33D71E-C52C-4FAD-83FE-95BC8AEFFFA9}" srcOrd="2" destOrd="0" presId="urn:microsoft.com/office/officeart/2018/2/layout/IconVerticalSolidList"/>
    <dgm:cxn modelId="{86234E32-25CB-4B8F-AEC2-B9331EBD3B54}" type="presParOf" srcId="{ADF12596-A023-4406-B697-A40020FAD674}" destId="{ED2F48A8-E653-4A72-9484-A295428DBC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20803-DB0F-4111-BCBB-0C34A2641375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6377ED-9063-4368-A8BB-018D9F70CB9A}">
      <dgm:prSet/>
      <dgm:spPr/>
      <dgm:t>
        <a:bodyPr/>
        <a:lstStyle/>
        <a:p>
          <a:r>
            <a:rPr lang="en-CA" b="1"/>
            <a:t>Annual Road Assessment:</a:t>
          </a:r>
          <a:r>
            <a:rPr lang="en-CA"/>
            <a:t> Comprehensive assessment of gravel roads.</a:t>
          </a:r>
          <a:endParaRPr lang="en-US"/>
        </a:p>
      </dgm:t>
    </dgm:pt>
    <dgm:pt modelId="{09C7282E-1049-4ADE-8A7B-F05F6F9F4D3D}" type="parTrans" cxnId="{0EF8E36E-4D97-4451-B444-5562F9FA9D4F}">
      <dgm:prSet/>
      <dgm:spPr/>
      <dgm:t>
        <a:bodyPr/>
        <a:lstStyle/>
        <a:p>
          <a:endParaRPr lang="en-US"/>
        </a:p>
      </dgm:t>
    </dgm:pt>
    <dgm:pt modelId="{E4F53341-DF9F-48C2-AA7B-2F8954044DD7}" type="sibTrans" cxnId="{0EF8E36E-4D97-4451-B444-5562F9FA9D4F}">
      <dgm:prSet/>
      <dgm:spPr/>
      <dgm:t>
        <a:bodyPr/>
        <a:lstStyle/>
        <a:p>
          <a:endParaRPr lang="en-US"/>
        </a:p>
      </dgm:t>
    </dgm:pt>
    <dgm:pt modelId="{9EE55791-8797-48E2-9264-116AF25AE466}">
      <dgm:prSet/>
      <dgm:spPr/>
      <dgm:t>
        <a:bodyPr/>
        <a:lstStyle/>
        <a:p>
          <a:r>
            <a:rPr lang="en-CA" b="1"/>
            <a:t>Primary Criteria Screening:</a:t>
          </a:r>
          <a:r>
            <a:rPr lang="en-CA"/>
            <a:t> Roads with AADT ≥ 400.</a:t>
          </a:r>
          <a:endParaRPr lang="en-US"/>
        </a:p>
      </dgm:t>
    </dgm:pt>
    <dgm:pt modelId="{53D2F819-056E-4BD3-8889-640FF8119A02}" type="parTrans" cxnId="{A0A7BD17-7A50-46C3-A528-2BAFC10C0B8E}">
      <dgm:prSet/>
      <dgm:spPr/>
      <dgm:t>
        <a:bodyPr/>
        <a:lstStyle/>
        <a:p>
          <a:endParaRPr lang="en-US"/>
        </a:p>
      </dgm:t>
    </dgm:pt>
    <dgm:pt modelId="{34B383C3-65D0-4BC3-8E9B-05565D274E62}" type="sibTrans" cxnId="{A0A7BD17-7A50-46C3-A528-2BAFC10C0B8E}">
      <dgm:prSet/>
      <dgm:spPr/>
      <dgm:t>
        <a:bodyPr/>
        <a:lstStyle/>
        <a:p>
          <a:endParaRPr lang="en-US"/>
        </a:p>
      </dgm:t>
    </dgm:pt>
    <dgm:pt modelId="{1B207EEF-C5D7-4965-A17B-3EEC96EAA6B6}">
      <dgm:prSet/>
      <dgm:spPr/>
      <dgm:t>
        <a:bodyPr/>
        <a:lstStyle/>
        <a:p>
          <a:r>
            <a:rPr lang="en-CA" b="1"/>
            <a:t>Secondary Criteria Evaluation:</a:t>
          </a:r>
          <a:r>
            <a:rPr lang="en-CA"/>
            <a:t> Point system for roads not meeting primary criteria.</a:t>
          </a:r>
          <a:endParaRPr lang="en-US"/>
        </a:p>
      </dgm:t>
    </dgm:pt>
    <dgm:pt modelId="{8C0D0EFA-8C6A-4ADE-AC11-FC0182B6AAFD}" type="parTrans" cxnId="{233ED4EE-AC06-47E5-9B10-9942585F226C}">
      <dgm:prSet/>
      <dgm:spPr/>
      <dgm:t>
        <a:bodyPr/>
        <a:lstStyle/>
        <a:p>
          <a:endParaRPr lang="en-US"/>
        </a:p>
      </dgm:t>
    </dgm:pt>
    <dgm:pt modelId="{E51A2AA7-2623-4498-AB47-68EA6DC3F366}" type="sibTrans" cxnId="{233ED4EE-AC06-47E5-9B10-9942585F226C}">
      <dgm:prSet/>
      <dgm:spPr/>
      <dgm:t>
        <a:bodyPr/>
        <a:lstStyle/>
        <a:p>
          <a:endParaRPr lang="en-US"/>
        </a:p>
      </dgm:t>
    </dgm:pt>
    <dgm:pt modelId="{C9875283-FF8C-470A-B4F2-938F03892F34}">
      <dgm:prSet/>
      <dgm:spPr/>
      <dgm:t>
        <a:bodyPr/>
        <a:lstStyle/>
        <a:p>
          <a:r>
            <a:rPr lang="en-CA" b="1"/>
            <a:t>Public Consultation:</a:t>
          </a:r>
          <a:r>
            <a:rPr lang="en-CA"/>
            <a:t> Input from residents and businesses.</a:t>
          </a:r>
          <a:endParaRPr lang="en-US"/>
        </a:p>
      </dgm:t>
    </dgm:pt>
    <dgm:pt modelId="{AFE7D42F-0975-48CB-9ACE-8830623B4822}" type="parTrans" cxnId="{B45F7383-FC07-495B-86E1-C535FA2B2BC2}">
      <dgm:prSet/>
      <dgm:spPr/>
      <dgm:t>
        <a:bodyPr/>
        <a:lstStyle/>
        <a:p>
          <a:endParaRPr lang="en-US"/>
        </a:p>
      </dgm:t>
    </dgm:pt>
    <dgm:pt modelId="{D53947ED-F11B-4E6D-83F3-08BC26BF8A91}" type="sibTrans" cxnId="{B45F7383-FC07-495B-86E1-C535FA2B2BC2}">
      <dgm:prSet/>
      <dgm:spPr/>
      <dgm:t>
        <a:bodyPr/>
        <a:lstStyle/>
        <a:p>
          <a:endParaRPr lang="en-US"/>
        </a:p>
      </dgm:t>
    </dgm:pt>
    <dgm:pt modelId="{72DFFF30-5346-4F13-83C5-82E2A60046CC}">
      <dgm:prSet/>
      <dgm:spPr/>
      <dgm:t>
        <a:bodyPr/>
        <a:lstStyle/>
        <a:p>
          <a:r>
            <a:rPr lang="en-CA" b="1"/>
            <a:t>Final Prioritization:</a:t>
          </a:r>
          <a:r>
            <a:rPr lang="en-CA"/>
            <a:t> Council's decision based on assessment, scoring, and public input.</a:t>
          </a:r>
          <a:endParaRPr lang="en-US"/>
        </a:p>
      </dgm:t>
    </dgm:pt>
    <dgm:pt modelId="{7A79BC08-E4C7-4B67-9367-0D1DDEF3B415}" type="parTrans" cxnId="{B72E7297-DC3C-4515-AF01-C4F720190749}">
      <dgm:prSet/>
      <dgm:spPr/>
      <dgm:t>
        <a:bodyPr/>
        <a:lstStyle/>
        <a:p>
          <a:endParaRPr lang="en-US"/>
        </a:p>
      </dgm:t>
    </dgm:pt>
    <dgm:pt modelId="{5F68D484-4A1E-4DE8-9596-1DF6A59F0EEC}" type="sibTrans" cxnId="{B72E7297-DC3C-4515-AF01-C4F720190749}">
      <dgm:prSet/>
      <dgm:spPr/>
      <dgm:t>
        <a:bodyPr/>
        <a:lstStyle/>
        <a:p>
          <a:endParaRPr lang="en-US"/>
        </a:p>
      </dgm:t>
    </dgm:pt>
    <dgm:pt modelId="{32282F46-10A8-4501-AF3D-A608B5401E32}" type="pres">
      <dgm:prSet presAssocID="{75420803-DB0F-4111-BCBB-0C34A2641375}" presName="cycle" presStyleCnt="0">
        <dgm:presLayoutVars>
          <dgm:dir/>
          <dgm:resizeHandles val="exact"/>
        </dgm:presLayoutVars>
      </dgm:prSet>
      <dgm:spPr/>
    </dgm:pt>
    <dgm:pt modelId="{056C4173-23B5-4D64-94CB-1036B98EFC6A}" type="pres">
      <dgm:prSet presAssocID="{8C6377ED-9063-4368-A8BB-018D9F70CB9A}" presName="node" presStyleLbl="node1" presStyleIdx="0" presStyleCnt="5">
        <dgm:presLayoutVars>
          <dgm:bulletEnabled val="1"/>
        </dgm:presLayoutVars>
      </dgm:prSet>
      <dgm:spPr/>
    </dgm:pt>
    <dgm:pt modelId="{17BB1963-2983-47F4-A8F2-52B9F5766118}" type="pres">
      <dgm:prSet presAssocID="{8C6377ED-9063-4368-A8BB-018D9F70CB9A}" presName="spNode" presStyleCnt="0"/>
      <dgm:spPr/>
    </dgm:pt>
    <dgm:pt modelId="{1D0B6874-84F8-4118-ADB3-D7F50BF43C14}" type="pres">
      <dgm:prSet presAssocID="{E4F53341-DF9F-48C2-AA7B-2F8954044DD7}" presName="sibTrans" presStyleLbl="sibTrans1D1" presStyleIdx="0" presStyleCnt="5"/>
      <dgm:spPr/>
    </dgm:pt>
    <dgm:pt modelId="{7AF69A2D-C3E0-4091-99AC-82DDC7EB4730}" type="pres">
      <dgm:prSet presAssocID="{9EE55791-8797-48E2-9264-116AF25AE466}" presName="node" presStyleLbl="node1" presStyleIdx="1" presStyleCnt="5">
        <dgm:presLayoutVars>
          <dgm:bulletEnabled val="1"/>
        </dgm:presLayoutVars>
      </dgm:prSet>
      <dgm:spPr/>
    </dgm:pt>
    <dgm:pt modelId="{5912E489-659A-48B2-823D-4D7032F51B1E}" type="pres">
      <dgm:prSet presAssocID="{9EE55791-8797-48E2-9264-116AF25AE466}" presName="spNode" presStyleCnt="0"/>
      <dgm:spPr/>
    </dgm:pt>
    <dgm:pt modelId="{B5B71752-D646-4056-AE9B-DD6F96EF7483}" type="pres">
      <dgm:prSet presAssocID="{34B383C3-65D0-4BC3-8E9B-05565D274E62}" presName="sibTrans" presStyleLbl="sibTrans1D1" presStyleIdx="1" presStyleCnt="5"/>
      <dgm:spPr/>
    </dgm:pt>
    <dgm:pt modelId="{A0F0CF55-BCEF-479E-877D-6FEB929D5FC9}" type="pres">
      <dgm:prSet presAssocID="{1B207EEF-C5D7-4965-A17B-3EEC96EAA6B6}" presName="node" presStyleLbl="node1" presStyleIdx="2" presStyleCnt="5">
        <dgm:presLayoutVars>
          <dgm:bulletEnabled val="1"/>
        </dgm:presLayoutVars>
      </dgm:prSet>
      <dgm:spPr/>
    </dgm:pt>
    <dgm:pt modelId="{6CB87FF7-B807-487B-A415-3DA717EFC642}" type="pres">
      <dgm:prSet presAssocID="{1B207EEF-C5D7-4965-A17B-3EEC96EAA6B6}" presName="spNode" presStyleCnt="0"/>
      <dgm:spPr/>
    </dgm:pt>
    <dgm:pt modelId="{96263A5D-FE2A-47A0-84DC-EE45606848F7}" type="pres">
      <dgm:prSet presAssocID="{E51A2AA7-2623-4498-AB47-68EA6DC3F366}" presName="sibTrans" presStyleLbl="sibTrans1D1" presStyleIdx="2" presStyleCnt="5"/>
      <dgm:spPr/>
    </dgm:pt>
    <dgm:pt modelId="{BB4CDBF7-DB47-4289-BDA2-533729F11D38}" type="pres">
      <dgm:prSet presAssocID="{C9875283-FF8C-470A-B4F2-938F03892F34}" presName="node" presStyleLbl="node1" presStyleIdx="3" presStyleCnt="5">
        <dgm:presLayoutVars>
          <dgm:bulletEnabled val="1"/>
        </dgm:presLayoutVars>
      </dgm:prSet>
      <dgm:spPr/>
    </dgm:pt>
    <dgm:pt modelId="{27669B4B-AE52-4A3C-B439-078643E0AD07}" type="pres">
      <dgm:prSet presAssocID="{C9875283-FF8C-470A-B4F2-938F03892F34}" presName="spNode" presStyleCnt="0"/>
      <dgm:spPr/>
    </dgm:pt>
    <dgm:pt modelId="{B06F5905-5186-4809-A2D5-8F18610D28D3}" type="pres">
      <dgm:prSet presAssocID="{D53947ED-F11B-4E6D-83F3-08BC26BF8A91}" presName="sibTrans" presStyleLbl="sibTrans1D1" presStyleIdx="3" presStyleCnt="5"/>
      <dgm:spPr/>
    </dgm:pt>
    <dgm:pt modelId="{9AEB5397-F3A4-4426-B205-1EA37F05AB74}" type="pres">
      <dgm:prSet presAssocID="{72DFFF30-5346-4F13-83C5-82E2A60046CC}" presName="node" presStyleLbl="node1" presStyleIdx="4" presStyleCnt="5">
        <dgm:presLayoutVars>
          <dgm:bulletEnabled val="1"/>
        </dgm:presLayoutVars>
      </dgm:prSet>
      <dgm:spPr/>
    </dgm:pt>
    <dgm:pt modelId="{8597B9AB-6807-465E-AC59-B31C0733ACA0}" type="pres">
      <dgm:prSet presAssocID="{72DFFF30-5346-4F13-83C5-82E2A60046CC}" presName="spNode" presStyleCnt="0"/>
      <dgm:spPr/>
    </dgm:pt>
    <dgm:pt modelId="{D1D8DAD2-C2AF-4D72-A313-70F52A71C5C1}" type="pres">
      <dgm:prSet presAssocID="{5F68D484-4A1E-4DE8-9596-1DF6A59F0EEC}" presName="sibTrans" presStyleLbl="sibTrans1D1" presStyleIdx="4" presStyleCnt="5"/>
      <dgm:spPr/>
    </dgm:pt>
  </dgm:ptLst>
  <dgm:cxnLst>
    <dgm:cxn modelId="{A0A7BD17-7A50-46C3-A528-2BAFC10C0B8E}" srcId="{75420803-DB0F-4111-BCBB-0C34A2641375}" destId="{9EE55791-8797-48E2-9264-116AF25AE466}" srcOrd="1" destOrd="0" parTransId="{53D2F819-056E-4BD3-8889-640FF8119A02}" sibTransId="{34B383C3-65D0-4BC3-8E9B-05565D274E62}"/>
    <dgm:cxn modelId="{DE18D344-13CA-4DFA-92D5-C0B8D4BDEDF3}" type="presOf" srcId="{C9875283-FF8C-470A-B4F2-938F03892F34}" destId="{BB4CDBF7-DB47-4289-BDA2-533729F11D38}" srcOrd="0" destOrd="0" presId="urn:microsoft.com/office/officeart/2005/8/layout/cycle6"/>
    <dgm:cxn modelId="{0EF8E36E-4D97-4451-B444-5562F9FA9D4F}" srcId="{75420803-DB0F-4111-BCBB-0C34A2641375}" destId="{8C6377ED-9063-4368-A8BB-018D9F70CB9A}" srcOrd="0" destOrd="0" parTransId="{09C7282E-1049-4ADE-8A7B-F05F6F9F4D3D}" sibTransId="{E4F53341-DF9F-48C2-AA7B-2F8954044DD7}"/>
    <dgm:cxn modelId="{3FD19C70-76DF-492A-8660-415D5116BC4C}" type="presOf" srcId="{75420803-DB0F-4111-BCBB-0C34A2641375}" destId="{32282F46-10A8-4501-AF3D-A608B5401E32}" srcOrd="0" destOrd="0" presId="urn:microsoft.com/office/officeart/2005/8/layout/cycle6"/>
    <dgm:cxn modelId="{029E0772-C8A2-4D85-A9A7-5FF3C39E82AD}" type="presOf" srcId="{1B207EEF-C5D7-4965-A17B-3EEC96EAA6B6}" destId="{A0F0CF55-BCEF-479E-877D-6FEB929D5FC9}" srcOrd="0" destOrd="0" presId="urn:microsoft.com/office/officeart/2005/8/layout/cycle6"/>
    <dgm:cxn modelId="{B45F7383-FC07-495B-86E1-C535FA2B2BC2}" srcId="{75420803-DB0F-4111-BCBB-0C34A2641375}" destId="{C9875283-FF8C-470A-B4F2-938F03892F34}" srcOrd="3" destOrd="0" parTransId="{AFE7D42F-0975-48CB-9ACE-8830623B4822}" sibTransId="{D53947ED-F11B-4E6D-83F3-08BC26BF8A91}"/>
    <dgm:cxn modelId="{3DCFB285-728B-4178-B76D-5E0124DDE780}" type="presOf" srcId="{E4F53341-DF9F-48C2-AA7B-2F8954044DD7}" destId="{1D0B6874-84F8-4118-ADB3-D7F50BF43C14}" srcOrd="0" destOrd="0" presId="urn:microsoft.com/office/officeart/2005/8/layout/cycle6"/>
    <dgm:cxn modelId="{B72E7297-DC3C-4515-AF01-C4F720190749}" srcId="{75420803-DB0F-4111-BCBB-0C34A2641375}" destId="{72DFFF30-5346-4F13-83C5-82E2A60046CC}" srcOrd="4" destOrd="0" parTransId="{7A79BC08-E4C7-4B67-9367-0D1DDEF3B415}" sibTransId="{5F68D484-4A1E-4DE8-9596-1DF6A59F0EEC}"/>
    <dgm:cxn modelId="{0C5EAF9C-E9FA-4AFB-A156-A717079AD5C6}" type="presOf" srcId="{8C6377ED-9063-4368-A8BB-018D9F70CB9A}" destId="{056C4173-23B5-4D64-94CB-1036B98EFC6A}" srcOrd="0" destOrd="0" presId="urn:microsoft.com/office/officeart/2005/8/layout/cycle6"/>
    <dgm:cxn modelId="{8A372DB0-20B0-4F22-A1AE-29F6F3331BAD}" type="presOf" srcId="{E51A2AA7-2623-4498-AB47-68EA6DC3F366}" destId="{96263A5D-FE2A-47A0-84DC-EE45606848F7}" srcOrd="0" destOrd="0" presId="urn:microsoft.com/office/officeart/2005/8/layout/cycle6"/>
    <dgm:cxn modelId="{83D09BB7-657C-45B5-9E51-B4B8BE2B6C9C}" type="presOf" srcId="{72DFFF30-5346-4F13-83C5-82E2A60046CC}" destId="{9AEB5397-F3A4-4426-B205-1EA37F05AB74}" srcOrd="0" destOrd="0" presId="urn:microsoft.com/office/officeart/2005/8/layout/cycle6"/>
    <dgm:cxn modelId="{609A86BD-9C28-4764-AD2B-F34893228EE2}" type="presOf" srcId="{D53947ED-F11B-4E6D-83F3-08BC26BF8A91}" destId="{B06F5905-5186-4809-A2D5-8F18610D28D3}" srcOrd="0" destOrd="0" presId="urn:microsoft.com/office/officeart/2005/8/layout/cycle6"/>
    <dgm:cxn modelId="{A34DB1CE-FC62-4572-BC39-31145E6A27F0}" type="presOf" srcId="{34B383C3-65D0-4BC3-8E9B-05565D274E62}" destId="{B5B71752-D646-4056-AE9B-DD6F96EF7483}" srcOrd="0" destOrd="0" presId="urn:microsoft.com/office/officeart/2005/8/layout/cycle6"/>
    <dgm:cxn modelId="{233ED4EE-AC06-47E5-9B10-9942585F226C}" srcId="{75420803-DB0F-4111-BCBB-0C34A2641375}" destId="{1B207EEF-C5D7-4965-A17B-3EEC96EAA6B6}" srcOrd="2" destOrd="0" parTransId="{8C0D0EFA-8C6A-4ADE-AC11-FC0182B6AAFD}" sibTransId="{E51A2AA7-2623-4498-AB47-68EA6DC3F366}"/>
    <dgm:cxn modelId="{027370EF-343E-4985-8744-4E7DBDBE1FE9}" type="presOf" srcId="{9EE55791-8797-48E2-9264-116AF25AE466}" destId="{7AF69A2D-C3E0-4091-99AC-82DDC7EB4730}" srcOrd="0" destOrd="0" presId="urn:microsoft.com/office/officeart/2005/8/layout/cycle6"/>
    <dgm:cxn modelId="{9669B0F8-37C3-4F2F-9765-BAE0639E814D}" type="presOf" srcId="{5F68D484-4A1E-4DE8-9596-1DF6A59F0EEC}" destId="{D1D8DAD2-C2AF-4D72-A313-70F52A71C5C1}" srcOrd="0" destOrd="0" presId="urn:microsoft.com/office/officeart/2005/8/layout/cycle6"/>
    <dgm:cxn modelId="{C3D0D242-35B2-4F44-A7A6-00E91EAF5011}" type="presParOf" srcId="{32282F46-10A8-4501-AF3D-A608B5401E32}" destId="{056C4173-23B5-4D64-94CB-1036B98EFC6A}" srcOrd="0" destOrd="0" presId="urn:microsoft.com/office/officeart/2005/8/layout/cycle6"/>
    <dgm:cxn modelId="{C86B7EBA-DCBC-486D-8197-E39AB98CC823}" type="presParOf" srcId="{32282F46-10A8-4501-AF3D-A608B5401E32}" destId="{17BB1963-2983-47F4-A8F2-52B9F5766118}" srcOrd="1" destOrd="0" presId="urn:microsoft.com/office/officeart/2005/8/layout/cycle6"/>
    <dgm:cxn modelId="{27196C36-2D32-42DA-A7BC-7FBA85CE4B95}" type="presParOf" srcId="{32282F46-10A8-4501-AF3D-A608B5401E32}" destId="{1D0B6874-84F8-4118-ADB3-D7F50BF43C14}" srcOrd="2" destOrd="0" presId="urn:microsoft.com/office/officeart/2005/8/layout/cycle6"/>
    <dgm:cxn modelId="{5BBD311B-2B55-43E1-AB0F-71A594FF0B90}" type="presParOf" srcId="{32282F46-10A8-4501-AF3D-A608B5401E32}" destId="{7AF69A2D-C3E0-4091-99AC-82DDC7EB4730}" srcOrd="3" destOrd="0" presId="urn:microsoft.com/office/officeart/2005/8/layout/cycle6"/>
    <dgm:cxn modelId="{B7D84789-F21C-4935-9850-0A6AC9236807}" type="presParOf" srcId="{32282F46-10A8-4501-AF3D-A608B5401E32}" destId="{5912E489-659A-48B2-823D-4D7032F51B1E}" srcOrd="4" destOrd="0" presId="urn:microsoft.com/office/officeart/2005/8/layout/cycle6"/>
    <dgm:cxn modelId="{3E4E0728-55C0-4CB8-972C-025B7F8C60EB}" type="presParOf" srcId="{32282F46-10A8-4501-AF3D-A608B5401E32}" destId="{B5B71752-D646-4056-AE9B-DD6F96EF7483}" srcOrd="5" destOrd="0" presId="urn:microsoft.com/office/officeart/2005/8/layout/cycle6"/>
    <dgm:cxn modelId="{B9F2EBC4-1F2A-4CEF-9A5E-D8EC2F9FD9AC}" type="presParOf" srcId="{32282F46-10A8-4501-AF3D-A608B5401E32}" destId="{A0F0CF55-BCEF-479E-877D-6FEB929D5FC9}" srcOrd="6" destOrd="0" presId="urn:microsoft.com/office/officeart/2005/8/layout/cycle6"/>
    <dgm:cxn modelId="{05D0D4E0-37BB-4FAA-B739-674FE566F8E6}" type="presParOf" srcId="{32282F46-10A8-4501-AF3D-A608B5401E32}" destId="{6CB87FF7-B807-487B-A415-3DA717EFC642}" srcOrd="7" destOrd="0" presId="urn:microsoft.com/office/officeart/2005/8/layout/cycle6"/>
    <dgm:cxn modelId="{A3906094-0703-4B92-B663-DBE56B65F4D9}" type="presParOf" srcId="{32282F46-10A8-4501-AF3D-A608B5401E32}" destId="{96263A5D-FE2A-47A0-84DC-EE45606848F7}" srcOrd="8" destOrd="0" presId="urn:microsoft.com/office/officeart/2005/8/layout/cycle6"/>
    <dgm:cxn modelId="{52E6F61B-81B1-4A34-81C1-2068ECBAAE71}" type="presParOf" srcId="{32282F46-10A8-4501-AF3D-A608B5401E32}" destId="{BB4CDBF7-DB47-4289-BDA2-533729F11D38}" srcOrd="9" destOrd="0" presId="urn:microsoft.com/office/officeart/2005/8/layout/cycle6"/>
    <dgm:cxn modelId="{24B3D959-3FF7-44A3-BA55-6F927AA03AB9}" type="presParOf" srcId="{32282F46-10A8-4501-AF3D-A608B5401E32}" destId="{27669B4B-AE52-4A3C-B439-078643E0AD07}" srcOrd="10" destOrd="0" presId="urn:microsoft.com/office/officeart/2005/8/layout/cycle6"/>
    <dgm:cxn modelId="{56C5B5D9-BF67-4A44-A813-483A79397BEB}" type="presParOf" srcId="{32282F46-10A8-4501-AF3D-A608B5401E32}" destId="{B06F5905-5186-4809-A2D5-8F18610D28D3}" srcOrd="11" destOrd="0" presId="urn:microsoft.com/office/officeart/2005/8/layout/cycle6"/>
    <dgm:cxn modelId="{CBAB2B65-FF8F-4637-A91B-43FF180E54A9}" type="presParOf" srcId="{32282F46-10A8-4501-AF3D-A608B5401E32}" destId="{9AEB5397-F3A4-4426-B205-1EA37F05AB74}" srcOrd="12" destOrd="0" presId="urn:microsoft.com/office/officeart/2005/8/layout/cycle6"/>
    <dgm:cxn modelId="{B6E3561D-37B3-4BAA-A420-1E9FCAE863A5}" type="presParOf" srcId="{32282F46-10A8-4501-AF3D-A608B5401E32}" destId="{8597B9AB-6807-465E-AC59-B31C0733ACA0}" srcOrd="13" destOrd="0" presId="urn:microsoft.com/office/officeart/2005/8/layout/cycle6"/>
    <dgm:cxn modelId="{47ED7796-9C74-4F9C-BC62-FE4C27491376}" type="presParOf" srcId="{32282F46-10A8-4501-AF3D-A608B5401E32}" destId="{D1D8DAD2-C2AF-4D72-A313-70F52A71C5C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F078DE-47E6-4E95-ABDF-8073C9F86EC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554810-8C45-4FE3-9441-9BF664741043}">
      <dgm:prSet/>
      <dgm:spPr/>
      <dgm:t>
        <a:bodyPr/>
        <a:lstStyle/>
        <a:p>
          <a:r>
            <a:rPr lang="en-CA" dirty="0"/>
            <a:t>Improved infrastructure, enhanced safety, economic growth, and environmental sustainability.</a:t>
          </a:r>
          <a:endParaRPr lang="en-US" dirty="0"/>
        </a:p>
      </dgm:t>
    </dgm:pt>
    <dgm:pt modelId="{E5AB42D5-35C8-4AFA-AFAC-705C584BBC51}" type="parTrans" cxnId="{C0543A77-9A71-482D-9A16-9DF88A70368D}">
      <dgm:prSet/>
      <dgm:spPr/>
      <dgm:t>
        <a:bodyPr/>
        <a:lstStyle/>
        <a:p>
          <a:endParaRPr lang="en-US"/>
        </a:p>
      </dgm:t>
    </dgm:pt>
    <dgm:pt modelId="{AE57788E-E46C-4CC4-9427-035E89EA7E63}" type="sibTrans" cxnId="{C0543A77-9A71-482D-9A16-9DF88A70368D}">
      <dgm:prSet/>
      <dgm:spPr/>
      <dgm:t>
        <a:bodyPr/>
        <a:lstStyle/>
        <a:p>
          <a:endParaRPr lang="en-US"/>
        </a:p>
      </dgm:t>
    </dgm:pt>
    <dgm:pt modelId="{34AE6409-3D49-498B-98BA-76FB96257AF7}">
      <dgm:prSet/>
      <dgm:spPr/>
      <dgm:t>
        <a:bodyPr/>
        <a:lstStyle/>
        <a:p>
          <a:r>
            <a:rPr lang="en-CA"/>
            <a:t>Implementation of the policy to ensure effective and transparent decision-making for road conversions.</a:t>
          </a:r>
          <a:endParaRPr lang="en-US" dirty="0"/>
        </a:p>
      </dgm:t>
    </dgm:pt>
    <dgm:pt modelId="{9E105C95-E881-428B-9975-568BFE4ADB3F}" type="parTrans" cxnId="{0AF67FD8-3AB4-42C8-8CB2-85DD0C9A2CE8}">
      <dgm:prSet/>
      <dgm:spPr/>
    </dgm:pt>
    <dgm:pt modelId="{C801AF8D-FCFA-4FC1-9321-ACD17E783778}" type="sibTrans" cxnId="{0AF67FD8-3AB4-42C8-8CB2-85DD0C9A2CE8}">
      <dgm:prSet/>
      <dgm:spPr/>
      <dgm:t>
        <a:bodyPr/>
        <a:lstStyle/>
        <a:p>
          <a:endParaRPr lang="en-CA"/>
        </a:p>
      </dgm:t>
    </dgm:pt>
    <dgm:pt modelId="{91B36F22-36E5-4D82-9D61-6E4E4EF8C122}" type="pres">
      <dgm:prSet presAssocID="{BCF078DE-47E6-4E95-ABDF-8073C9F86ECD}" presName="outerComposite" presStyleCnt="0">
        <dgm:presLayoutVars>
          <dgm:chMax val="5"/>
          <dgm:dir/>
          <dgm:resizeHandles val="exact"/>
        </dgm:presLayoutVars>
      </dgm:prSet>
      <dgm:spPr/>
    </dgm:pt>
    <dgm:pt modelId="{C19C14B8-0C91-4ACF-85EF-D7DE724B495C}" type="pres">
      <dgm:prSet presAssocID="{BCF078DE-47E6-4E95-ABDF-8073C9F86ECD}" presName="dummyMaxCanvas" presStyleCnt="0">
        <dgm:presLayoutVars/>
      </dgm:prSet>
      <dgm:spPr/>
    </dgm:pt>
    <dgm:pt modelId="{1C216F5B-D11D-406E-8F16-C92D4DC1AD50}" type="pres">
      <dgm:prSet presAssocID="{BCF078DE-47E6-4E95-ABDF-8073C9F86ECD}" presName="TwoNodes_1" presStyleLbl="node1" presStyleIdx="0" presStyleCnt="2">
        <dgm:presLayoutVars>
          <dgm:bulletEnabled val="1"/>
        </dgm:presLayoutVars>
      </dgm:prSet>
      <dgm:spPr/>
    </dgm:pt>
    <dgm:pt modelId="{1A2BFB9D-D406-4203-AA15-3CC48342C736}" type="pres">
      <dgm:prSet presAssocID="{BCF078DE-47E6-4E95-ABDF-8073C9F86ECD}" presName="TwoNodes_2" presStyleLbl="node1" presStyleIdx="1" presStyleCnt="2">
        <dgm:presLayoutVars>
          <dgm:bulletEnabled val="1"/>
        </dgm:presLayoutVars>
      </dgm:prSet>
      <dgm:spPr/>
    </dgm:pt>
    <dgm:pt modelId="{5BEA0E17-3A02-4C8C-8C16-055149B0ABAD}" type="pres">
      <dgm:prSet presAssocID="{BCF078DE-47E6-4E95-ABDF-8073C9F86ECD}" presName="TwoConn_1-2" presStyleLbl="fgAccFollowNode1" presStyleIdx="0" presStyleCnt="1">
        <dgm:presLayoutVars>
          <dgm:bulletEnabled val="1"/>
        </dgm:presLayoutVars>
      </dgm:prSet>
      <dgm:spPr/>
    </dgm:pt>
    <dgm:pt modelId="{2933D6B2-8CA0-4AB2-9F3E-2E6AF03A0F82}" type="pres">
      <dgm:prSet presAssocID="{BCF078DE-47E6-4E95-ABDF-8073C9F86ECD}" presName="TwoNodes_1_text" presStyleLbl="node1" presStyleIdx="1" presStyleCnt="2">
        <dgm:presLayoutVars>
          <dgm:bulletEnabled val="1"/>
        </dgm:presLayoutVars>
      </dgm:prSet>
      <dgm:spPr/>
    </dgm:pt>
    <dgm:pt modelId="{B4586CD9-4BC4-4D2D-9834-3AD37F11223B}" type="pres">
      <dgm:prSet presAssocID="{BCF078DE-47E6-4E95-ABDF-8073C9F86EC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4A3C937-0D60-4262-AB48-30D71A7A0481}" type="presOf" srcId="{34AE6409-3D49-498B-98BA-76FB96257AF7}" destId="{1C216F5B-D11D-406E-8F16-C92D4DC1AD50}" srcOrd="0" destOrd="0" presId="urn:microsoft.com/office/officeart/2005/8/layout/vProcess5"/>
    <dgm:cxn modelId="{DA49593B-219A-4875-9B90-86F161AD4E67}" type="presOf" srcId="{34AE6409-3D49-498B-98BA-76FB96257AF7}" destId="{2933D6B2-8CA0-4AB2-9F3E-2E6AF03A0F82}" srcOrd="1" destOrd="0" presId="urn:microsoft.com/office/officeart/2005/8/layout/vProcess5"/>
    <dgm:cxn modelId="{C0543A77-9A71-482D-9A16-9DF88A70368D}" srcId="{BCF078DE-47E6-4E95-ABDF-8073C9F86ECD}" destId="{AD554810-8C45-4FE3-9441-9BF664741043}" srcOrd="1" destOrd="0" parTransId="{E5AB42D5-35C8-4AFA-AFAC-705C584BBC51}" sibTransId="{AE57788E-E46C-4CC4-9427-035E89EA7E63}"/>
    <dgm:cxn modelId="{1D5E8A99-F5A2-4B0B-BCC0-0648C115C1E9}" type="presOf" srcId="{BCF078DE-47E6-4E95-ABDF-8073C9F86ECD}" destId="{91B36F22-36E5-4D82-9D61-6E4E4EF8C122}" srcOrd="0" destOrd="0" presId="urn:microsoft.com/office/officeart/2005/8/layout/vProcess5"/>
    <dgm:cxn modelId="{FC8B89B8-FCE1-44AD-9F35-8EFB76B8CB27}" type="presOf" srcId="{C801AF8D-FCFA-4FC1-9321-ACD17E783778}" destId="{5BEA0E17-3A02-4C8C-8C16-055149B0ABAD}" srcOrd="0" destOrd="0" presId="urn:microsoft.com/office/officeart/2005/8/layout/vProcess5"/>
    <dgm:cxn modelId="{6166D3BB-FE96-4324-984C-90C548FE253D}" type="presOf" srcId="{AD554810-8C45-4FE3-9441-9BF664741043}" destId="{1A2BFB9D-D406-4203-AA15-3CC48342C736}" srcOrd="0" destOrd="0" presId="urn:microsoft.com/office/officeart/2005/8/layout/vProcess5"/>
    <dgm:cxn modelId="{64DD54C2-F47F-46DB-8260-20776F98C815}" type="presOf" srcId="{AD554810-8C45-4FE3-9441-9BF664741043}" destId="{B4586CD9-4BC4-4D2D-9834-3AD37F11223B}" srcOrd="1" destOrd="0" presId="urn:microsoft.com/office/officeart/2005/8/layout/vProcess5"/>
    <dgm:cxn modelId="{0AF67FD8-3AB4-42C8-8CB2-85DD0C9A2CE8}" srcId="{BCF078DE-47E6-4E95-ABDF-8073C9F86ECD}" destId="{34AE6409-3D49-498B-98BA-76FB96257AF7}" srcOrd="0" destOrd="0" parTransId="{9E105C95-E881-428B-9975-568BFE4ADB3F}" sibTransId="{C801AF8D-FCFA-4FC1-9321-ACD17E783778}"/>
    <dgm:cxn modelId="{40410F56-D913-46EF-95DF-5556B3EF07B0}" type="presParOf" srcId="{91B36F22-36E5-4D82-9D61-6E4E4EF8C122}" destId="{C19C14B8-0C91-4ACF-85EF-D7DE724B495C}" srcOrd="0" destOrd="0" presId="urn:microsoft.com/office/officeart/2005/8/layout/vProcess5"/>
    <dgm:cxn modelId="{FC714678-3693-427E-8C30-B45C668180E3}" type="presParOf" srcId="{91B36F22-36E5-4D82-9D61-6E4E4EF8C122}" destId="{1C216F5B-D11D-406E-8F16-C92D4DC1AD50}" srcOrd="1" destOrd="0" presId="urn:microsoft.com/office/officeart/2005/8/layout/vProcess5"/>
    <dgm:cxn modelId="{EC65D0E9-60EE-4B61-99C1-8BEBA32D7170}" type="presParOf" srcId="{91B36F22-36E5-4D82-9D61-6E4E4EF8C122}" destId="{1A2BFB9D-D406-4203-AA15-3CC48342C736}" srcOrd="2" destOrd="0" presId="urn:microsoft.com/office/officeart/2005/8/layout/vProcess5"/>
    <dgm:cxn modelId="{4B9F1134-8AF5-4BEE-A4EC-FEACAB3936BD}" type="presParOf" srcId="{91B36F22-36E5-4D82-9D61-6E4E4EF8C122}" destId="{5BEA0E17-3A02-4C8C-8C16-055149B0ABAD}" srcOrd="3" destOrd="0" presId="urn:microsoft.com/office/officeart/2005/8/layout/vProcess5"/>
    <dgm:cxn modelId="{51912417-4F61-47F6-9984-C07F52A1D8EE}" type="presParOf" srcId="{91B36F22-36E5-4D82-9D61-6E4E4EF8C122}" destId="{2933D6B2-8CA0-4AB2-9F3E-2E6AF03A0F82}" srcOrd="4" destOrd="0" presId="urn:microsoft.com/office/officeart/2005/8/layout/vProcess5"/>
    <dgm:cxn modelId="{EE7E31DC-BD82-4B38-84CE-2C67DB1C9B43}" type="presParOf" srcId="{91B36F22-36E5-4D82-9D61-6E4E4EF8C122}" destId="{B4586CD9-4BC4-4D2D-9834-3AD37F11223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07698-D5FF-4115-9DE3-444297752D57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1944-AB49-43CA-A467-DE45BC603B52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52693-380D-4302-9BDF-A2826FB1486F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Need for a clear policy to convert gravel roads to asphalt.</a:t>
          </a:r>
          <a:endParaRPr lang="en-US" sz="2500" kern="1200" dirty="0"/>
        </a:p>
      </dsp:txBody>
      <dsp:txXfrm>
        <a:off x="1437631" y="531"/>
        <a:ext cx="9077968" cy="1244702"/>
      </dsp:txXfrm>
    </dsp:sp>
    <dsp:sp modelId="{114FBC98-3633-469C-AA57-940576B1DCDE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8BEEF-A6A6-4D99-81AF-220B7116EDF8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F3835-DDB2-4642-9C2B-3F98B0F0FADF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1" kern="1200" dirty="0"/>
            <a:t>Council’s Direction:</a:t>
          </a:r>
          <a:r>
            <a:rPr lang="en-CA" sz="2500" kern="1200" dirty="0"/>
            <a:t> Create a policy based on usage patterns and carrying classifications.</a:t>
          </a:r>
          <a:endParaRPr lang="en-US" sz="2500" kern="1200" dirty="0"/>
        </a:p>
      </dsp:txBody>
      <dsp:txXfrm>
        <a:off x="1437631" y="1556410"/>
        <a:ext cx="9077968" cy="1244702"/>
      </dsp:txXfrm>
    </dsp:sp>
    <dsp:sp modelId="{F2507A6C-5308-460E-BB51-8D597F33DA89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51EA2-AE5E-469B-966F-600C02E55463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10F72-4EE9-46F1-BE48-5084929B58E1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1" kern="1200"/>
            <a:t>Goal:</a:t>
          </a:r>
          <a:r>
            <a:rPr lang="en-CA" sz="2500" kern="1200"/>
            <a:t> Develop a defensible, industry-standard policy that balances infrastructure needs with fiscal responsibility.</a:t>
          </a:r>
          <a:endParaRPr lang="en-US" sz="25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35DA4-A412-4C2A-8692-54035A77B6F9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22A4A3B9-BC50-4E1E-A35E-901BF12E00EA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Key Factors:</a:t>
          </a:r>
          <a:r>
            <a:rPr lang="en-CA" sz="1800" kern="1200"/>
            <a:t> Traffic volume, connectivity, economic impact, safety, maintenance costs, environmental factors, and development plans.</a:t>
          </a:r>
          <a:endParaRPr lang="en-US" sz="1800" kern="1200"/>
        </a:p>
      </dsp:txBody>
      <dsp:txXfrm>
        <a:off x="8061" y="5979"/>
        <a:ext cx="3034531" cy="1820718"/>
      </dsp:txXfrm>
    </dsp:sp>
    <dsp:sp modelId="{319E76C9-2159-4A54-B66F-7A729ED10397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6F90AAE5-1E90-4B2B-92BB-BF76A4075BBA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Evaluation Criteria:</a:t>
          </a:r>
          <a:r>
            <a:rPr lang="en-CA" sz="1800" kern="1200"/>
            <a:t> Primary consideration for roads with AADT ≥ 400.</a:t>
          </a:r>
          <a:endParaRPr lang="en-US" sz="1800" kern="1200"/>
        </a:p>
      </dsp:txBody>
      <dsp:txXfrm>
        <a:off x="3740534" y="5979"/>
        <a:ext cx="3034531" cy="1820718"/>
      </dsp:txXfrm>
    </dsp:sp>
    <dsp:sp modelId="{C5B0345C-8FC4-41A4-85CE-F0582113069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4426F7EB-08C3-4BF5-B951-3C95C70A823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Prioritization Process:</a:t>
          </a:r>
          <a:r>
            <a:rPr lang="en-CA" sz="1800" kern="1200"/>
            <a:t> Annual assessments and public consultation.</a:t>
          </a:r>
          <a:endParaRPr lang="en-US" sz="1800" kern="1200"/>
        </a:p>
      </dsp:txBody>
      <dsp:txXfrm>
        <a:off x="7473007" y="5979"/>
        <a:ext cx="3034531" cy="1820718"/>
      </dsp:txXfrm>
    </dsp:sp>
    <dsp:sp modelId="{CC82CDD9-F6D0-44F1-9C31-BA84B7C98B58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E7B601D1-7148-4716-B5BD-5E8E75897640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Funding Mechanisms:</a:t>
          </a:r>
          <a:r>
            <a:rPr lang="en-CA" sz="1800" kern="1200"/>
            <a:t> Municipal funding, cost-sharing, and grants.</a:t>
          </a:r>
          <a:endParaRPr lang="en-US" sz="1800" kern="1200"/>
        </a:p>
      </dsp:txBody>
      <dsp:txXfrm>
        <a:off x="8061" y="2524640"/>
        <a:ext cx="3034531" cy="1820718"/>
      </dsp:txXfrm>
    </dsp:sp>
    <dsp:sp modelId="{420F543D-321D-4B06-9179-5DDBE2BF753B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A94B2536-D889-4847-8E02-25320B33A0A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Implementation Plan:</a:t>
          </a:r>
          <a:r>
            <a:rPr lang="en-CA" sz="1800" kern="1200"/>
            <a:t> 5-year rolling plan with annual updates.</a:t>
          </a:r>
          <a:endParaRPr lang="en-US" sz="1800" kern="1200"/>
        </a:p>
      </dsp:txBody>
      <dsp:txXfrm>
        <a:off x="3740534" y="2524640"/>
        <a:ext cx="3034531" cy="1820718"/>
      </dsp:txXfrm>
    </dsp:sp>
    <dsp:sp modelId="{3F38EB5A-DCA1-4F0D-A2F3-A5AA44574518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Monitoring and Review:</a:t>
          </a:r>
          <a:r>
            <a:rPr lang="en-CA" sz="1800" kern="1200"/>
            <a:t> Regular evaluation to ensure policy effectiveness.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3741-832C-493B-9225-79EB3984772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Scoring System:</a:t>
          </a:r>
          <a:r>
            <a:rPr lang="en-CA" sz="2100" kern="1200"/>
            <a:t> 100-point system to prioritize projects.</a:t>
          </a:r>
          <a:endParaRPr lang="en-US" sz="2100" kern="1200"/>
        </a:p>
      </dsp:txBody>
      <dsp:txXfrm>
        <a:off x="0" y="39687"/>
        <a:ext cx="3286125" cy="1971675"/>
      </dsp:txXfrm>
    </dsp:sp>
    <dsp:sp modelId="{56DF0271-93E6-4CD7-BE0F-C22C3C5DDAB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Weighting:</a:t>
          </a:r>
          <a:r>
            <a:rPr lang="en-CA" sz="2100" kern="1200"/>
            <a:t> Heaviest weight on traffic volume (30 points), followed by connectivity (20 points) and economic impact (10 points).</a:t>
          </a:r>
          <a:endParaRPr lang="en-US" sz="2100" kern="1200"/>
        </a:p>
      </dsp:txBody>
      <dsp:txXfrm>
        <a:off x="3614737" y="39687"/>
        <a:ext cx="3286125" cy="1971675"/>
      </dsp:txXfrm>
    </dsp:sp>
    <dsp:sp modelId="{81A1D2F7-792C-4125-9195-8B441A3DB14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Other Factors:</a:t>
          </a:r>
          <a:r>
            <a:rPr lang="en-CA" sz="2100" kern="1200"/>
            <a:t> Safety (15 points), maintenance costs (10 points), environmental factors (5 points), and development plans (10 points).</a:t>
          </a:r>
          <a:endParaRPr lang="en-US" sz="2100" kern="1200"/>
        </a:p>
      </dsp:txBody>
      <dsp:txXfrm>
        <a:off x="7229475" y="39687"/>
        <a:ext cx="3286125" cy="1971675"/>
      </dsp:txXfrm>
    </dsp:sp>
    <dsp:sp modelId="{A5556EB6-AE1A-431A-B098-1D01CAED90C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Prioritization Guidelines:</a:t>
          </a:r>
          <a:r>
            <a:rPr lang="en-CA" sz="2100" kern="1200"/>
            <a:t> High, medium, and low priority based on total scores.</a:t>
          </a:r>
          <a:endParaRPr lang="en-US" sz="2100" kern="1200"/>
        </a:p>
      </dsp:txBody>
      <dsp:txXfrm>
        <a:off x="1807368" y="2339975"/>
        <a:ext cx="3286125" cy="1971675"/>
      </dsp:txXfrm>
    </dsp:sp>
    <dsp:sp modelId="{1F71894A-077B-4B10-B2A8-C01B51C551EA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Cost-Sharing:</a:t>
          </a:r>
          <a:r>
            <a:rPr lang="en-CA" sz="2100" kern="1200"/>
            <a:t> For projects scoring below 80 points.</a:t>
          </a:r>
          <a:endParaRPr lang="en-US" sz="2100" kern="120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5A792-FEAA-4283-9207-9AF7E8C9F8E0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3E18D-7601-46AA-BC27-3565F08B0667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60EBC-DB98-4C0E-87AF-1EAB73EC1697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/>
            <a:t>Scoring Methodology Development:</a:t>
          </a:r>
          <a:r>
            <a:rPr lang="en-CA" sz="2200" kern="1200"/>
            <a:t> Procedures for staff, annual review with Council.</a:t>
          </a:r>
          <a:endParaRPr lang="en-US" sz="2200" kern="1200"/>
        </a:p>
      </dsp:txBody>
      <dsp:txXfrm>
        <a:off x="1058686" y="1808"/>
        <a:ext cx="9456913" cy="916611"/>
      </dsp:txXfrm>
    </dsp:sp>
    <dsp:sp modelId="{206CDCC3-E007-4C52-9A36-9FDC4DD88C53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B6D5F-F638-4F17-8942-805659219861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0C51A-6E2E-44A0-A4E5-EFDDE527BBC1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/>
            <a:t>Data Collection and Management:</a:t>
          </a:r>
          <a:r>
            <a:rPr lang="en-CA" sz="2200" kern="1200"/>
            <a:t> Procedures for data collection, integration with GIS, data validation, and annual reviews.</a:t>
          </a:r>
          <a:endParaRPr lang="en-US" sz="2200" kern="1200"/>
        </a:p>
      </dsp:txBody>
      <dsp:txXfrm>
        <a:off x="1058686" y="1147573"/>
        <a:ext cx="9456913" cy="916611"/>
      </dsp:txXfrm>
    </dsp:sp>
    <dsp:sp modelId="{4E58474F-D3BF-4D63-A2E3-552DF5BB7AEA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5BDE6-EF81-43F4-8D73-AE6044CA9FB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BDE8-C3F6-4018-9C65-6A826E412195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/>
            <a:t>Transparency and Public Communication:</a:t>
          </a:r>
          <a:r>
            <a:rPr lang="en-CA" sz="2200" kern="1200"/>
            <a:t> Materials, publications, and briefings.</a:t>
          </a:r>
          <a:endParaRPr lang="en-US" sz="2200" kern="1200"/>
        </a:p>
      </dsp:txBody>
      <dsp:txXfrm>
        <a:off x="1058686" y="2293338"/>
        <a:ext cx="9456913" cy="916611"/>
      </dsp:txXfrm>
    </dsp:sp>
    <dsp:sp modelId="{4A8803EB-B0A4-40A5-AB0D-C96CABE5DA70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B019A-CD7A-4F87-AC4F-2625FB5C9D51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F48A8-E653-4A72-9484-A295428DBCA2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/>
            <a:t>Multi-Year Planning:</a:t>
          </a:r>
          <a:r>
            <a:rPr lang="en-CA" sz="2200" kern="1200"/>
            <a:t> 5-year road conversion plan aligned with municipal strategies.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4173-23B5-4D64-94CB-1036B98EFC6A}">
      <dsp:nvSpPr>
        <dsp:cNvPr id="0" name=""/>
        <dsp:cNvSpPr/>
      </dsp:nvSpPr>
      <dsp:spPr>
        <a:xfrm>
          <a:off x="2438211" y="2000"/>
          <a:ext cx="1790409" cy="11637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Annual Road Assessment:</a:t>
          </a:r>
          <a:r>
            <a:rPr lang="en-CA" sz="1300" kern="1200"/>
            <a:t> Comprehensive assessment of gravel roads.</a:t>
          </a:r>
          <a:endParaRPr lang="en-US" sz="1300" kern="1200"/>
        </a:p>
      </dsp:txBody>
      <dsp:txXfrm>
        <a:off x="2495021" y="58810"/>
        <a:ext cx="1676789" cy="1050146"/>
      </dsp:txXfrm>
    </dsp:sp>
    <dsp:sp modelId="{1D0B6874-84F8-4118-ADB3-D7F50BF43C14}">
      <dsp:nvSpPr>
        <dsp:cNvPr id="0" name=""/>
        <dsp:cNvSpPr/>
      </dsp:nvSpPr>
      <dsp:spPr>
        <a:xfrm>
          <a:off x="1006823" y="583883"/>
          <a:ext cx="4653186" cy="4653186"/>
        </a:xfrm>
        <a:custGeom>
          <a:avLst/>
          <a:gdLst/>
          <a:ahLst/>
          <a:cxnLst/>
          <a:rect l="0" t="0" r="0" b="0"/>
          <a:pathLst>
            <a:path>
              <a:moveTo>
                <a:pt x="3234116" y="184295"/>
              </a:moveTo>
              <a:arcTo wR="2326593" hR="2326593" stAng="17577513" swAng="196305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69A2D-C3E0-4091-99AC-82DDC7EB4730}">
      <dsp:nvSpPr>
        <dsp:cNvPr id="0" name=""/>
        <dsp:cNvSpPr/>
      </dsp:nvSpPr>
      <dsp:spPr>
        <a:xfrm>
          <a:off x="4650933" y="1609637"/>
          <a:ext cx="1790409" cy="11637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Primary Criteria Screening:</a:t>
          </a:r>
          <a:r>
            <a:rPr lang="en-CA" sz="1300" kern="1200"/>
            <a:t> Roads with AADT ≥ 400.</a:t>
          </a:r>
          <a:endParaRPr lang="en-US" sz="1300" kern="1200"/>
        </a:p>
      </dsp:txBody>
      <dsp:txXfrm>
        <a:off x="4707743" y="1666447"/>
        <a:ext cx="1676789" cy="1050146"/>
      </dsp:txXfrm>
    </dsp:sp>
    <dsp:sp modelId="{B5B71752-D646-4056-AE9B-DD6F96EF7483}">
      <dsp:nvSpPr>
        <dsp:cNvPr id="0" name=""/>
        <dsp:cNvSpPr/>
      </dsp:nvSpPr>
      <dsp:spPr>
        <a:xfrm>
          <a:off x="1006823" y="583883"/>
          <a:ext cx="4653186" cy="4653186"/>
        </a:xfrm>
        <a:custGeom>
          <a:avLst/>
          <a:gdLst/>
          <a:ahLst/>
          <a:cxnLst/>
          <a:rect l="0" t="0" r="0" b="0"/>
          <a:pathLst>
            <a:path>
              <a:moveTo>
                <a:pt x="4649975" y="2204398"/>
              </a:moveTo>
              <a:arcTo wR="2326593" hR="2326593" stAng="21419364" swAng="2197468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CF55-BCEF-479E-877D-6FEB929D5FC9}">
      <dsp:nvSpPr>
        <dsp:cNvPr id="0" name=""/>
        <dsp:cNvSpPr/>
      </dsp:nvSpPr>
      <dsp:spPr>
        <a:xfrm>
          <a:off x="3805748" y="4210847"/>
          <a:ext cx="1790409" cy="11637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Secondary Criteria Evaluation:</a:t>
          </a:r>
          <a:r>
            <a:rPr lang="en-CA" sz="1300" kern="1200"/>
            <a:t> Point system for roads not meeting primary criteria.</a:t>
          </a:r>
          <a:endParaRPr lang="en-US" sz="1300" kern="1200"/>
        </a:p>
      </dsp:txBody>
      <dsp:txXfrm>
        <a:off x="3862558" y="4267657"/>
        <a:ext cx="1676789" cy="1050146"/>
      </dsp:txXfrm>
    </dsp:sp>
    <dsp:sp modelId="{96263A5D-FE2A-47A0-84DC-EE45606848F7}">
      <dsp:nvSpPr>
        <dsp:cNvPr id="0" name=""/>
        <dsp:cNvSpPr/>
      </dsp:nvSpPr>
      <dsp:spPr>
        <a:xfrm>
          <a:off x="1006823" y="583883"/>
          <a:ext cx="4653186" cy="4653186"/>
        </a:xfrm>
        <a:custGeom>
          <a:avLst/>
          <a:gdLst/>
          <a:ahLst/>
          <a:cxnLst/>
          <a:rect l="0" t="0" r="0" b="0"/>
          <a:pathLst>
            <a:path>
              <a:moveTo>
                <a:pt x="2789671" y="4606635"/>
              </a:moveTo>
              <a:arcTo wR="2326593" hR="2326593" stAng="4711160" swAng="1377680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CDBF7-DB47-4289-BDA2-533729F11D38}">
      <dsp:nvSpPr>
        <dsp:cNvPr id="0" name=""/>
        <dsp:cNvSpPr/>
      </dsp:nvSpPr>
      <dsp:spPr>
        <a:xfrm>
          <a:off x="1070674" y="4210847"/>
          <a:ext cx="1790409" cy="11637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Public Consultation:</a:t>
          </a:r>
          <a:r>
            <a:rPr lang="en-CA" sz="1300" kern="1200"/>
            <a:t> Input from residents and businesses.</a:t>
          </a:r>
          <a:endParaRPr lang="en-US" sz="1300" kern="1200"/>
        </a:p>
      </dsp:txBody>
      <dsp:txXfrm>
        <a:off x="1127484" y="4267657"/>
        <a:ext cx="1676789" cy="1050146"/>
      </dsp:txXfrm>
    </dsp:sp>
    <dsp:sp modelId="{B06F5905-5186-4809-A2D5-8F18610D28D3}">
      <dsp:nvSpPr>
        <dsp:cNvPr id="0" name=""/>
        <dsp:cNvSpPr/>
      </dsp:nvSpPr>
      <dsp:spPr>
        <a:xfrm>
          <a:off x="1006823" y="583883"/>
          <a:ext cx="4653186" cy="4653186"/>
        </a:xfrm>
        <a:custGeom>
          <a:avLst/>
          <a:gdLst/>
          <a:ahLst/>
          <a:cxnLst/>
          <a:rect l="0" t="0" r="0" b="0"/>
          <a:pathLst>
            <a:path>
              <a:moveTo>
                <a:pt x="389036" y="3614579"/>
              </a:moveTo>
              <a:arcTo wR="2326593" hR="2326593" stAng="8783168" swAng="2197468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B5397-F3A4-4426-B205-1EA37F05AB74}">
      <dsp:nvSpPr>
        <dsp:cNvPr id="0" name=""/>
        <dsp:cNvSpPr/>
      </dsp:nvSpPr>
      <dsp:spPr>
        <a:xfrm>
          <a:off x="225490" y="1609637"/>
          <a:ext cx="1790409" cy="11637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Final Prioritization:</a:t>
          </a:r>
          <a:r>
            <a:rPr lang="en-CA" sz="1300" kern="1200"/>
            <a:t> Council's decision based on assessment, scoring, and public input.</a:t>
          </a:r>
          <a:endParaRPr lang="en-US" sz="1300" kern="1200"/>
        </a:p>
      </dsp:txBody>
      <dsp:txXfrm>
        <a:off x="282300" y="1666447"/>
        <a:ext cx="1676789" cy="1050146"/>
      </dsp:txXfrm>
    </dsp:sp>
    <dsp:sp modelId="{D1D8DAD2-C2AF-4D72-A313-70F52A71C5C1}">
      <dsp:nvSpPr>
        <dsp:cNvPr id="0" name=""/>
        <dsp:cNvSpPr/>
      </dsp:nvSpPr>
      <dsp:spPr>
        <a:xfrm>
          <a:off x="1006823" y="583883"/>
          <a:ext cx="4653186" cy="4653186"/>
        </a:xfrm>
        <a:custGeom>
          <a:avLst/>
          <a:gdLst/>
          <a:ahLst/>
          <a:cxnLst/>
          <a:rect l="0" t="0" r="0" b="0"/>
          <a:pathLst>
            <a:path>
              <a:moveTo>
                <a:pt x="405144" y="1014696"/>
              </a:moveTo>
              <a:arcTo wR="2326593" hR="2326593" stAng="12859432" swAng="1963054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6F5B-D11D-406E-8F16-C92D4DC1AD50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/>
            <a:t>Implementation of the policy to ensure effective and transparent decision-making for road conversions.</a:t>
          </a:r>
          <a:endParaRPr lang="en-US" sz="3000" kern="1200" dirty="0"/>
        </a:p>
      </dsp:txBody>
      <dsp:txXfrm>
        <a:off x="57351" y="57351"/>
        <a:ext cx="6914408" cy="1843400"/>
      </dsp:txXfrm>
    </dsp:sp>
    <dsp:sp modelId="{1A2BFB9D-D406-4203-AA15-3CC48342C736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Improved infrastructure, enhanced safety, economic growth, and environmental sustainability.</a:t>
          </a:r>
          <a:endParaRPr lang="en-US" sz="3000" kern="1200" dirty="0"/>
        </a:p>
      </dsp:txBody>
      <dsp:txXfrm>
        <a:off x="1634690" y="2450586"/>
        <a:ext cx="5973451" cy="1843400"/>
      </dsp:txXfrm>
    </dsp:sp>
    <dsp:sp modelId="{5BEA0E17-3A02-4C8C-8C16-055149B0ABAD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7951865" y="1539285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1E76-57C2-B1EF-2260-94F45986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1FF36-8FEB-BE80-DC7F-517347017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37A1F-7AB1-5409-C877-558E1FCE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A6EB-8E15-23B7-D390-8F7F6B4E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15D09-75E5-DAD7-03AB-F8EFCAB1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27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2CD4-5EC4-CD93-61DE-64F54EE1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4AD70-9B9C-EE19-521B-2703D66FD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C7C19-2CCF-3656-B818-AD870EBE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AFBD-352C-D335-F0ED-AC5D1FEA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9107-A4B3-A922-7506-A47B8D39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94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59A6C-6689-E23F-20C4-6A23F16F2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5B073-973C-FEC5-B5A1-F901FCDC4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0C7BF-1838-C2AB-3B9D-A67F021F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2D823-924A-2BDF-5CC4-BFDC0FBF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9042-01A4-42A4-AEB3-E6A88BA3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3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BFC3-9CA0-5151-CB4B-3BB664A2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4E2D-5DF8-78BD-E3FE-347FBAA8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AAACC-C686-D6D0-FF38-447BC026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95B9-3743-82EB-5A50-433D55B5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F9693-1A7C-CDE8-FE4A-5062C119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02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E374-E73D-82F0-4600-CE1C4BE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754A8-9D53-13BF-C1AB-2273EFAE4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6069-9D49-E87E-8950-7186612B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DC497-B79C-DCCA-2258-C9860514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42677-B944-C53B-B58F-E6591541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01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F730-A433-FD82-FECB-4C3B24B4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552D-0AE6-CA73-BD31-66E9540B1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F68BA-CCCE-3586-C9B8-2DE398E6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94B2E-2E89-61F0-59A5-DE39A7C7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51B7-509E-40CC-45E6-D9AE5023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2F66C-DF35-387A-7BBE-06D94078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17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BD9F-97D3-E681-77CB-6A618AF5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3B2C5-6A3B-AFB9-AAF6-D868DF69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56430-F052-448F-4187-47F7D8265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8FC76-C174-7342-147E-CF29F962F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10A82-23B5-A67E-319E-537B4B0CE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F15A6-9716-366D-F912-D03F5592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0ACD0-1406-8273-0057-D54F6C42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AAE1C-DDC1-C8D4-F8A0-42B543DC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6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7657-FD27-F224-DA2B-45676334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4E569-BF20-ECCE-CE96-DB70C59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B1248-241E-29AB-C340-A011D5A3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90D65-7218-BC82-EF7A-8F20AEA6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8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EE645-51B4-812E-021E-3B2ACDA5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13D83-892A-3C56-07AF-84521AFF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337AE-C394-782B-BE33-80A31F2F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84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7ACB-B140-3933-025D-66018939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BE09-3B1C-7C79-9EA9-C437AADF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FF1BE-03C2-DBCB-C93E-62468FD44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FA29-F9C2-649C-87B9-485185B3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CB4F-8984-7A99-2C17-5B4967D0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FEAFC-013D-D122-2EF8-6C81DD61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25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7127-D27F-1B45-5EAC-14EFC562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DBA00-E5A7-47CE-F7F0-14BC3774D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916EE-E503-BBD1-7D66-FFFFB0FF4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6EE7A-3B3C-DD27-0897-2FF506D4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44FC-CC8D-3208-9AB5-683B7501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44F7-DA4D-9A7B-E5E7-44F4B1DD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42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86B3A9-4987-21A1-9FDA-C1B7F264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9B0F9-1ABA-EA01-5AFD-9DE85C4A2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1E521-6D4A-DF49-C2F9-1E6EE77C6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17715-3084-402E-B4F2-1F7788D1537A}" type="datetimeFigureOut">
              <a:rPr lang="en-CA" smtClean="0"/>
              <a:t>2024-09-18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0259-A2D2-D944-3469-2366CD329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D60BC-1313-30B4-7D59-BC88815C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AD9FD-F6B2-493D-AF9F-4AC86D4073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1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pty racing track with sunlight">
            <a:extLst>
              <a:ext uri="{FF2B5EF4-FFF2-40B4-BE49-F238E27FC236}">
                <a16:creationId xmlns:a16="http://schemas.microsoft.com/office/drawing/2014/main" id="{C0955E2D-7156-48D4-A2C4-EDF78B4A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06" r="23010" b="34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B58545-7CF7-DA07-FC1B-A933E9912C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CA" sz="4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Asphalt Road Conversion Policy</a:t>
            </a:r>
            <a:endParaRPr lang="en-CA" sz="4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E52B7-D7F7-0C01-A7C1-9751C223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CA" sz="2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 of St. Clements</a:t>
            </a:r>
            <a:endParaRPr lang="en-CA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B0AD5-D871-BCF1-53CB-1E648BDE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CA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C15D22F-E4B6-4754-A35E-18E3CF554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8977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06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938453ED-8D68-AE3F-44D1-CB37EE6F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153" b="3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A8E8E-BA50-87CE-CACC-D2F86B0C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 Framework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0995A6-4162-44E2-908D-6F515FA5C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591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45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317F3D58-2737-1A2F-513B-16456213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743" b="12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9A9E5-555D-E1AF-7F12-F112595F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Methodology</a:t>
            </a:r>
            <a:endParaRPr lang="en-CA"/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EB3A45E1-8258-3970-501D-226A9BAAC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7401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71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E99B-A489-6952-75FA-F0667A8A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CA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Strategy</a:t>
            </a:r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C051433-052D-5AAD-00C5-EE3F6AA76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9620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0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1850A-08FD-B9DE-F9E6-3413573F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700" b="1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Prioritization Process</a:t>
            </a:r>
            <a:endParaRPr lang="en-CA" sz="370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2A93D95-AFAB-4398-DAA7-1AC70568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1843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59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B8E1508-C293-A738-1ED8-27C16635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1A5CE-7CA1-0043-7B85-B815B445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CA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7A9CF8FF-B484-9471-D6EB-95B0868D1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59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15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Asphalt Road Conversion Policy</vt:lpstr>
      <vt:lpstr>Introduction</vt:lpstr>
      <vt:lpstr>Policy Framework</vt:lpstr>
      <vt:lpstr>Scoring Methodology</vt:lpstr>
      <vt:lpstr>Implementation Strategy</vt:lpstr>
      <vt:lpstr>Prioritization Process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Deepak Joshi</dc:creator>
  <cp:lastModifiedBy>Deepak Joshi</cp:lastModifiedBy>
  <cp:revision>2</cp:revision>
  <dcterms:created xsi:type="dcterms:W3CDTF">2024-09-16T16:41:54Z</dcterms:created>
  <dcterms:modified xsi:type="dcterms:W3CDTF">2024-09-18T20:47:27Z</dcterms:modified>
</cp:coreProperties>
</file>