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89F35-E68E-4017-BAE2-CD0C95244801}" v="108" dt="2024-09-16T20:26:07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k Joshi" userId="565c2e7a-437b-482c-985d-1bdb57a10f36" providerId="ADAL" clId="{DAA89F35-E68E-4017-BAE2-CD0C95244801}"/>
    <pc:docChg chg="undo custSel addSld delSld modSld">
      <pc:chgData name="Deepak Joshi" userId="565c2e7a-437b-482c-985d-1bdb57a10f36" providerId="ADAL" clId="{DAA89F35-E68E-4017-BAE2-CD0C95244801}" dt="2024-09-16T20:28:28.245" v="188" actId="14100"/>
      <pc:docMkLst>
        <pc:docMk/>
      </pc:docMkLst>
      <pc:sldChg chg="addSp delSp modSp mod">
        <pc:chgData name="Deepak Joshi" userId="565c2e7a-437b-482c-985d-1bdb57a10f36" providerId="ADAL" clId="{DAA89F35-E68E-4017-BAE2-CD0C95244801}" dt="2024-09-16T20:18:00.807" v="44" actId="14100"/>
        <pc:sldMkLst>
          <pc:docMk/>
          <pc:sldMk cId="3108754643" sldId="256"/>
        </pc:sldMkLst>
        <pc:spChg chg="mod">
          <ac:chgData name="Deepak Joshi" userId="565c2e7a-437b-482c-985d-1bdb57a10f36" providerId="ADAL" clId="{DAA89F35-E68E-4017-BAE2-CD0C95244801}" dt="2024-09-16T20:18:00.807" v="44" actId="14100"/>
          <ac:spMkLst>
            <pc:docMk/>
            <pc:sldMk cId="3108754643" sldId="256"/>
            <ac:spMk id="2" creationId="{6E8D32D7-5BC2-7A6E-C496-74D07428873F}"/>
          </ac:spMkLst>
        </pc:spChg>
        <pc:spChg chg="mod">
          <ac:chgData name="Deepak Joshi" userId="565c2e7a-437b-482c-985d-1bdb57a10f36" providerId="ADAL" clId="{DAA89F35-E68E-4017-BAE2-CD0C95244801}" dt="2024-09-16T20:17:38.485" v="40" actId="1076"/>
          <ac:spMkLst>
            <pc:docMk/>
            <pc:sldMk cId="3108754643" sldId="256"/>
            <ac:spMk id="3" creationId="{FB48D57C-C827-0957-EBF9-C32BE5C7B4D9}"/>
          </ac:spMkLst>
        </pc:spChg>
        <pc:spChg chg="add del mod">
          <ac:chgData name="Deepak Joshi" userId="565c2e7a-437b-482c-985d-1bdb57a10f36" providerId="ADAL" clId="{DAA89F35-E68E-4017-BAE2-CD0C95244801}" dt="2024-09-16T20:16:41.633" v="36" actId="478"/>
          <ac:spMkLst>
            <pc:docMk/>
            <pc:sldMk cId="3108754643" sldId="256"/>
            <ac:spMk id="5" creationId="{00D883F0-EE64-9DF4-982E-C6ED49FAAFA3}"/>
          </ac:spMkLst>
        </pc:spChg>
        <pc:picChg chg="mod">
          <ac:chgData name="Deepak Joshi" userId="565c2e7a-437b-482c-985d-1bdb57a10f36" providerId="ADAL" clId="{DAA89F35-E68E-4017-BAE2-CD0C95244801}" dt="2024-09-16T20:16:26.320" v="35" actId="14826"/>
          <ac:picMkLst>
            <pc:docMk/>
            <pc:sldMk cId="3108754643" sldId="256"/>
            <ac:picMk id="4" creationId="{D460B0E4-D11E-B3C1-C9C0-FCFFBF2CC53B}"/>
          </ac:picMkLst>
        </pc:picChg>
        <pc:picChg chg="mod">
          <ac:chgData name="Deepak Joshi" userId="565c2e7a-437b-482c-985d-1bdb57a10f36" providerId="ADAL" clId="{DAA89F35-E68E-4017-BAE2-CD0C95244801}" dt="2024-09-16T20:17:38.485" v="40" actId="1076"/>
          <ac:picMkLst>
            <pc:docMk/>
            <pc:sldMk cId="3108754643" sldId="256"/>
            <ac:picMk id="6" creationId="{A190DDA5-1D30-BAD9-86A0-82ACE8C1B9CB}"/>
          </ac:picMkLst>
        </pc:picChg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3543054883" sldId="257"/>
        </pc:sldMkLst>
      </pc:sldChg>
      <pc:sldChg chg="addSp delSp modSp new mod setBg">
        <pc:chgData name="Deepak Joshi" userId="565c2e7a-437b-482c-985d-1bdb57a10f36" providerId="ADAL" clId="{DAA89F35-E68E-4017-BAE2-CD0C95244801}" dt="2024-09-16T20:19:14.250" v="50" actId="27614"/>
        <pc:sldMkLst>
          <pc:docMk/>
          <pc:sldMk cId="3837847544" sldId="257"/>
        </pc:sldMkLst>
        <pc:spChg chg="mod">
          <ac:chgData name="Deepak Joshi" userId="565c2e7a-437b-482c-985d-1bdb57a10f36" providerId="ADAL" clId="{DAA89F35-E68E-4017-BAE2-CD0C95244801}" dt="2024-09-16T20:19:01.114" v="49" actId="26606"/>
          <ac:spMkLst>
            <pc:docMk/>
            <pc:sldMk cId="3837847544" sldId="257"/>
            <ac:spMk id="2" creationId="{94FB4E76-B2F4-9E0F-ACAB-B10F1FBFE3E2}"/>
          </ac:spMkLst>
        </pc:spChg>
        <pc:spChg chg="del mod">
          <ac:chgData name="Deepak Joshi" userId="565c2e7a-437b-482c-985d-1bdb57a10f36" providerId="ADAL" clId="{DAA89F35-E68E-4017-BAE2-CD0C95244801}" dt="2024-09-16T20:19:01.114" v="49" actId="26606"/>
          <ac:spMkLst>
            <pc:docMk/>
            <pc:sldMk cId="3837847544" sldId="257"/>
            <ac:spMk id="3" creationId="{1B585CDA-04C3-9A18-E3C9-8C545D7BA366}"/>
          </ac:spMkLst>
        </pc:spChg>
        <pc:spChg chg="add">
          <ac:chgData name="Deepak Joshi" userId="565c2e7a-437b-482c-985d-1bdb57a10f36" providerId="ADAL" clId="{DAA89F35-E68E-4017-BAE2-CD0C95244801}" dt="2024-09-16T20:19:01.114" v="49" actId="26606"/>
          <ac:spMkLst>
            <pc:docMk/>
            <pc:sldMk cId="3837847544" sldId="257"/>
            <ac:spMk id="10" creationId="{B50AB553-2A96-4A92-96F2-93548E096954}"/>
          </ac:spMkLst>
        </pc:spChg>
        <pc:graphicFrameChg chg="add">
          <ac:chgData name="Deepak Joshi" userId="565c2e7a-437b-482c-985d-1bdb57a10f36" providerId="ADAL" clId="{DAA89F35-E68E-4017-BAE2-CD0C95244801}" dt="2024-09-16T20:19:01.114" v="49" actId="26606"/>
          <ac:graphicFrameMkLst>
            <pc:docMk/>
            <pc:sldMk cId="3837847544" sldId="257"/>
            <ac:graphicFrameMk id="5" creationId="{F860C265-8C3F-84F3-9FA6-B3D5B48A5CB4}"/>
          </ac:graphicFrameMkLst>
        </pc:graphicFrameChg>
        <pc:picChg chg="add mod">
          <ac:chgData name="Deepak Joshi" userId="565c2e7a-437b-482c-985d-1bdb57a10f36" providerId="ADAL" clId="{DAA89F35-E68E-4017-BAE2-CD0C95244801}" dt="2024-09-16T20:19:14.250" v="50" actId="27614"/>
          <ac:picMkLst>
            <pc:docMk/>
            <pc:sldMk cId="3837847544" sldId="257"/>
            <ac:picMk id="6" creationId="{E779934C-156A-A8AF-38F7-036B428FC7F4}"/>
          </ac:picMkLst>
        </pc:picChg>
      </pc:sldChg>
      <pc:sldChg chg="addSp delSp modSp new mod setBg">
        <pc:chgData name="Deepak Joshi" userId="565c2e7a-437b-482c-985d-1bdb57a10f36" providerId="ADAL" clId="{DAA89F35-E68E-4017-BAE2-CD0C95244801}" dt="2024-09-16T20:20:25.581" v="65" actId="20577"/>
        <pc:sldMkLst>
          <pc:docMk/>
          <pc:sldMk cId="2257708634" sldId="258"/>
        </pc:sldMkLst>
        <pc:spChg chg="mod">
          <ac:chgData name="Deepak Joshi" userId="565c2e7a-437b-482c-985d-1bdb57a10f36" providerId="ADAL" clId="{DAA89F35-E68E-4017-BAE2-CD0C95244801}" dt="2024-09-16T20:19:51.859" v="58" actId="26606"/>
          <ac:spMkLst>
            <pc:docMk/>
            <pc:sldMk cId="2257708634" sldId="258"/>
            <ac:spMk id="2" creationId="{7509A5C4-DD87-3FAE-C9F9-2A50AE0A620A}"/>
          </ac:spMkLst>
        </pc:spChg>
        <pc:spChg chg="add del mod">
          <ac:chgData name="Deepak Joshi" userId="565c2e7a-437b-482c-985d-1bdb57a10f36" providerId="ADAL" clId="{DAA89F35-E68E-4017-BAE2-CD0C95244801}" dt="2024-09-16T20:19:51.859" v="58" actId="26606"/>
          <ac:spMkLst>
            <pc:docMk/>
            <pc:sldMk cId="2257708634" sldId="258"/>
            <ac:spMk id="3" creationId="{08A84B4D-1483-172C-FE9B-06C02547E889}"/>
          </ac:spMkLst>
        </pc:spChg>
        <pc:spChg chg="add del">
          <ac:chgData name="Deepak Joshi" userId="565c2e7a-437b-482c-985d-1bdb57a10f36" providerId="ADAL" clId="{DAA89F35-E68E-4017-BAE2-CD0C95244801}" dt="2024-09-16T20:19:51.846" v="57" actId="26606"/>
          <ac:spMkLst>
            <pc:docMk/>
            <pc:sldMk cId="2257708634" sldId="258"/>
            <ac:spMk id="9" creationId="{5C8908E2-EE49-44D2-9428-A28D2312A8D5}"/>
          </ac:spMkLst>
        </pc:spChg>
        <pc:spChg chg="add del">
          <ac:chgData name="Deepak Joshi" userId="565c2e7a-437b-482c-985d-1bdb57a10f36" providerId="ADAL" clId="{DAA89F35-E68E-4017-BAE2-CD0C95244801}" dt="2024-09-16T20:19:51.846" v="57" actId="26606"/>
          <ac:spMkLst>
            <pc:docMk/>
            <pc:sldMk cId="2257708634" sldId="258"/>
            <ac:spMk id="15" creationId="{7449A6C7-D15F-4AA5-BFA5-71A404B47016}"/>
          </ac:spMkLst>
        </pc:spChg>
        <pc:spChg chg="add del">
          <ac:chgData name="Deepak Joshi" userId="565c2e7a-437b-482c-985d-1bdb57a10f36" providerId="ADAL" clId="{DAA89F35-E68E-4017-BAE2-CD0C95244801}" dt="2024-09-16T20:19:51.846" v="57" actId="26606"/>
          <ac:spMkLst>
            <pc:docMk/>
            <pc:sldMk cId="2257708634" sldId="258"/>
            <ac:spMk id="17" creationId="{ED888B23-07FA-482A-96DF-47E31AF1A603}"/>
          </ac:spMkLst>
        </pc:spChg>
        <pc:spChg chg="add">
          <ac:chgData name="Deepak Joshi" userId="565c2e7a-437b-482c-985d-1bdb57a10f36" providerId="ADAL" clId="{DAA89F35-E68E-4017-BAE2-CD0C95244801}" dt="2024-09-16T20:19:51.859" v="58" actId="26606"/>
          <ac:spMkLst>
            <pc:docMk/>
            <pc:sldMk cId="2257708634" sldId="258"/>
            <ac:spMk id="19" creationId="{C0763A76-9F1C-4FC5-82B7-DD475DA461B2}"/>
          </ac:spMkLst>
        </pc:spChg>
        <pc:spChg chg="add">
          <ac:chgData name="Deepak Joshi" userId="565c2e7a-437b-482c-985d-1bdb57a10f36" providerId="ADAL" clId="{DAA89F35-E68E-4017-BAE2-CD0C95244801}" dt="2024-09-16T20:19:51.859" v="58" actId="26606"/>
          <ac:spMkLst>
            <pc:docMk/>
            <pc:sldMk cId="2257708634" sldId="258"/>
            <ac:spMk id="20" creationId="{E81BF4F6-F2CF-4984-9D14-D6966D92F99F}"/>
          </ac:spMkLst>
        </pc:spChg>
        <pc:spChg chg="add mod">
          <ac:chgData name="Deepak Joshi" userId="565c2e7a-437b-482c-985d-1bdb57a10f36" providerId="ADAL" clId="{DAA89F35-E68E-4017-BAE2-CD0C95244801}" dt="2024-09-16T20:20:25.581" v="65" actId="20577"/>
          <ac:spMkLst>
            <pc:docMk/>
            <pc:sldMk cId="2257708634" sldId="258"/>
            <ac:spMk id="21" creationId="{08A84B4D-1483-172C-FE9B-06C02547E889}"/>
          </ac:spMkLst>
        </pc:spChg>
        <pc:grpChg chg="add del">
          <ac:chgData name="Deepak Joshi" userId="565c2e7a-437b-482c-985d-1bdb57a10f36" providerId="ADAL" clId="{DAA89F35-E68E-4017-BAE2-CD0C95244801}" dt="2024-09-16T20:19:51.846" v="57" actId="26606"/>
          <ac:grpSpMkLst>
            <pc:docMk/>
            <pc:sldMk cId="2257708634" sldId="258"/>
            <ac:grpSpMk id="11" creationId="{05314994-6337-4875-8CF5-652CAFE8342C}"/>
          </ac:grpSpMkLst>
        </pc:grpChg>
        <pc:graphicFrameChg chg="add del">
          <ac:chgData name="Deepak Joshi" userId="565c2e7a-437b-482c-985d-1bdb57a10f36" providerId="ADAL" clId="{DAA89F35-E68E-4017-BAE2-CD0C95244801}" dt="2024-09-16T20:19:51.846" v="57" actId="26606"/>
          <ac:graphicFrameMkLst>
            <pc:docMk/>
            <pc:sldMk cId="2257708634" sldId="258"/>
            <ac:graphicFrameMk id="5" creationId="{2A376A60-2563-84FC-44E8-5947B6D8DA77}"/>
          </ac:graphicFrameMkLst>
        </pc:graphicFrameChg>
        <pc:picChg chg="add">
          <ac:chgData name="Deepak Joshi" userId="565c2e7a-437b-482c-985d-1bdb57a10f36" providerId="ADAL" clId="{DAA89F35-E68E-4017-BAE2-CD0C95244801}" dt="2024-09-16T20:19:51.859" v="58" actId="26606"/>
          <ac:picMkLst>
            <pc:docMk/>
            <pc:sldMk cId="2257708634" sldId="258"/>
            <ac:picMk id="22" creationId="{48B20B9C-648E-CAAB-48CE-F8BD547E010C}"/>
          </ac:picMkLst>
        </pc:picChg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1685132756" sldId="259"/>
        </pc:sldMkLst>
      </pc:sldChg>
      <pc:sldChg chg="addSp delSp modSp new mod setBg">
        <pc:chgData name="Deepak Joshi" userId="565c2e7a-437b-482c-985d-1bdb57a10f36" providerId="ADAL" clId="{DAA89F35-E68E-4017-BAE2-CD0C95244801}" dt="2024-09-16T20:22:45.958" v="141"/>
        <pc:sldMkLst>
          <pc:docMk/>
          <pc:sldMk cId="3703408901" sldId="259"/>
        </pc:sldMkLst>
        <pc:spChg chg="mod">
          <ac:chgData name="Deepak Joshi" userId="565c2e7a-437b-482c-985d-1bdb57a10f36" providerId="ADAL" clId="{DAA89F35-E68E-4017-BAE2-CD0C95244801}" dt="2024-09-16T20:21:30.301" v="74" actId="26606"/>
          <ac:spMkLst>
            <pc:docMk/>
            <pc:sldMk cId="3703408901" sldId="259"/>
            <ac:spMk id="2" creationId="{BF6F5B97-7B7D-7E82-7292-084EFF827125}"/>
          </ac:spMkLst>
        </pc:spChg>
        <pc:spChg chg="mod">
          <ac:chgData name="Deepak Joshi" userId="565c2e7a-437b-482c-985d-1bdb57a10f36" providerId="ADAL" clId="{DAA89F35-E68E-4017-BAE2-CD0C95244801}" dt="2024-09-16T20:21:38.880" v="76" actId="20577"/>
          <ac:spMkLst>
            <pc:docMk/>
            <pc:sldMk cId="3703408901" sldId="259"/>
            <ac:spMk id="3" creationId="{3193D727-D713-50B0-E864-AABC76E19F7C}"/>
          </ac:spMkLst>
        </pc:spChg>
        <pc:spChg chg="add del">
          <ac:chgData name="Deepak Joshi" userId="565c2e7a-437b-482c-985d-1bdb57a10f36" providerId="ADAL" clId="{DAA89F35-E68E-4017-BAE2-CD0C95244801}" dt="2024-09-16T20:21:30.301" v="74" actId="26606"/>
          <ac:spMkLst>
            <pc:docMk/>
            <pc:sldMk cId="3703408901" sldId="259"/>
            <ac:spMk id="8" creationId="{CBB2B1F0-0DD6-4744-9A46-7A344FB48E40}"/>
          </ac:spMkLst>
        </pc:spChg>
        <pc:spChg chg="add del">
          <ac:chgData name="Deepak Joshi" userId="565c2e7a-437b-482c-985d-1bdb57a10f36" providerId="ADAL" clId="{DAA89F35-E68E-4017-BAE2-CD0C95244801}" dt="2024-09-16T20:21:30.301" v="74" actId="26606"/>
          <ac:spMkLst>
            <pc:docMk/>
            <pc:sldMk cId="3703408901" sldId="259"/>
            <ac:spMk id="10" creationId="{52D502E5-F6B4-4D58-B4AE-FC466FF15EE8}"/>
          </ac:spMkLst>
        </pc:spChg>
        <pc:spChg chg="add del">
          <ac:chgData name="Deepak Joshi" userId="565c2e7a-437b-482c-985d-1bdb57a10f36" providerId="ADAL" clId="{DAA89F35-E68E-4017-BAE2-CD0C95244801}" dt="2024-09-16T20:21:30.301" v="74" actId="26606"/>
          <ac:spMkLst>
            <pc:docMk/>
            <pc:sldMk cId="3703408901" sldId="259"/>
            <ac:spMk id="12" creationId="{9DECDBF4-02B6-4BB4-B65B-B8107AD6A9E8}"/>
          </ac:spMkLst>
        </pc:spChg>
      </pc:sldChg>
      <pc:sldChg chg="addSp delSp modSp new mod setBg">
        <pc:chgData name="Deepak Joshi" userId="565c2e7a-437b-482c-985d-1bdb57a10f36" providerId="ADAL" clId="{DAA89F35-E68E-4017-BAE2-CD0C95244801}" dt="2024-09-16T20:26:33.833" v="172" actId="14100"/>
        <pc:sldMkLst>
          <pc:docMk/>
          <pc:sldMk cId="505273413" sldId="260"/>
        </pc:sldMkLst>
        <pc:spChg chg="mod">
          <ac:chgData name="Deepak Joshi" userId="565c2e7a-437b-482c-985d-1bdb57a10f36" providerId="ADAL" clId="{DAA89F35-E68E-4017-BAE2-CD0C95244801}" dt="2024-09-16T20:26:18.855" v="170" actId="14100"/>
          <ac:spMkLst>
            <pc:docMk/>
            <pc:sldMk cId="505273413" sldId="260"/>
            <ac:spMk id="2" creationId="{EE966EF0-29ED-E87A-3312-6629730AB0B9}"/>
          </ac:spMkLst>
        </pc:spChg>
        <pc:spChg chg="del mod">
          <ac:chgData name="Deepak Joshi" userId="565c2e7a-437b-482c-985d-1bdb57a10f36" providerId="ADAL" clId="{DAA89F35-E68E-4017-BAE2-CD0C95244801}" dt="2024-09-16T20:23:49.611" v="150" actId="26606"/>
          <ac:spMkLst>
            <pc:docMk/>
            <pc:sldMk cId="505273413" sldId="260"/>
            <ac:spMk id="3" creationId="{73F65948-85EC-BD9A-2C3A-51AAA5152034}"/>
          </ac:spMkLst>
        </pc:spChg>
        <pc:spChg chg="add mod">
          <ac:chgData name="Deepak Joshi" userId="565c2e7a-437b-482c-985d-1bdb57a10f36" providerId="ADAL" clId="{DAA89F35-E68E-4017-BAE2-CD0C95244801}" dt="2024-09-16T20:25:07.785" v="161" actId="26606"/>
          <ac:spMkLst>
            <pc:docMk/>
            <pc:sldMk cId="505273413" sldId="260"/>
            <ac:spMk id="4" creationId="{FC6E84B4-0B19-0540-5B2D-4748A0B73157}"/>
          </ac:spMkLst>
        </pc:spChg>
        <pc:spChg chg="add del">
          <ac:chgData name="Deepak Joshi" userId="565c2e7a-437b-482c-985d-1bdb57a10f36" providerId="ADAL" clId="{DAA89F35-E68E-4017-BAE2-CD0C95244801}" dt="2024-09-16T20:25:07.785" v="161" actId="26606"/>
          <ac:spMkLst>
            <pc:docMk/>
            <pc:sldMk cId="505273413" sldId="260"/>
            <ac:spMk id="10" creationId="{E51BA4DF-2BD4-4EC2-B1DB-B27C8AC71864}"/>
          </ac:spMkLst>
        </pc:spChg>
        <pc:spChg chg="add del">
          <ac:chgData name="Deepak Joshi" userId="565c2e7a-437b-482c-985d-1bdb57a10f36" providerId="ADAL" clId="{DAA89F35-E68E-4017-BAE2-CD0C95244801}" dt="2024-09-16T20:24:59.198" v="154" actId="26606"/>
          <ac:spMkLst>
            <pc:docMk/>
            <pc:sldMk cId="505273413" sldId="260"/>
            <ac:spMk id="15" creationId="{8380AD67-C5CA-4918-B4BB-C359BB03EEDD}"/>
          </ac:spMkLst>
        </pc:spChg>
        <pc:spChg chg="add del">
          <ac:chgData name="Deepak Joshi" userId="565c2e7a-437b-482c-985d-1bdb57a10f36" providerId="ADAL" clId="{DAA89F35-E68E-4017-BAE2-CD0C95244801}" dt="2024-09-16T20:24:59.198" v="154" actId="26606"/>
          <ac:spMkLst>
            <pc:docMk/>
            <pc:sldMk cId="505273413" sldId="260"/>
            <ac:spMk id="17" creationId="{EABAD4DA-87BA-4F70-9EF0-45C6BCF17823}"/>
          </ac:spMkLst>
        </pc:spChg>
        <pc:spChg chg="add del">
          <ac:chgData name="Deepak Joshi" userId="565c2e7a-437b-482c-985d-1bdb57a10f36" providerId="ADAL" clId="{DAA89F35-E68E-4017-BAE2-CD0C95244801}" dt="2024-09-16T20:24:59.198" v="154" actId="26606"/>
          <ac:spMkLst>
            <pc:docMk/>
            <pc:sldMk cId="505273413" sldId="260"/>
            <ac:spMk id="19" creationId="{915128D9-2797-47FA-B6FE-EC24E6B8437A}"/>
          </ac:spMkLst>
        </pc:spChg>
        <pc:spChg chg="add del">
          <ac:chgData name="Deepak Joshi" userId="565c2e7a-437b-482c-985d-1bdb57a10f36" providerId="ADAL" clId="{DAA89F35-E68E-4017-BAE2-CD0C95244801}" dt="2024-09-16T20:25:01.997" v="156" actId="26606"/>
          <ac:spMkLst>
            <pc:docMk/>
            <pc:sldMk cId="505273413" sldId="260"/>
            <ac:spMk id="21" creationId="{E51BA4DF-2BD4-4EC2-B1DB-B27C8AC71864}"/>
          </ac:spMkLst>
        </pc:spChg>
        <pc:spChg chg="add del">
          <ac:chgData name="Deepak Joshi" userId="565c2e7a-437b-482c-985d-1bdb57a10f36" providerId="ADAL" clId="{DAA89F35-E68E-4017-BAE2-CD0C95244801}" dt="2024-09-16T20:25:05.421" v="158" actId="26606"/>
          <ac:spMkLst>
            <pc:docMk/>
            <pc:sldMk cId="505273413" sldId="260"/>
            <ac:spMk id="23" creationId="{D1D34770-47A8-402C-AF23-2B653F2D88C1}"/>
          </ac:spMkLst>
        </pc:spChg>
        <pc:spChg chg="add del">
          <ac:chgData name="Deepak Joshi" userId="565c2e7a-437b-482c-985d-1bdb57a10f36" providerId="ADAL" clId="{DAA89F35-E68E-4017-BAE2-CD0C95244801}" dt="2024-09-16T20:25:07.744" v="160" actId="26606"/>
          <ac:spMkLst>
            <pc:docMk/>
            <pc:sldMk cId="505273413" sldId="260"/>
            <ac:spMk id="25" creationId="{8380AD67-C5CA-4918-B4BB-C359BB03EEDD}"/>
          </ac:spMkLst>
        </pc:spChg>
        <pc:spChg chg="add del">
          <ac:chgData name="Deepak Joshi" userId="565c2e7a-437b-482c-985d-1bdb57a10f36" providerId="ADAL" clId="{DAA89F35-E68E-4017-BAE2-CD0C95244801}" dt="2024-09-16T20:25:07.744" v="160" actId="26606"/>
          <ac:spMkLst>
            <pc:docMk/>
            <pc:sldMk cId="505273413" sldId="260"/>
            <ac:spMk id="26" creationId="{EABAD4DA-87BA-4F70-9EF0-45C6BCF17823}"/>
          </ac:spMkLst>
        </pc:spChg>
        <pc:spChg chg="add del">
          <ac:chgData name="Deepak Joshi" userId="565c2e7a-437b-482c-985d-1bdb57a10f36" providerId="ADAL" clId="{DAA89F35-E68E-4017-BAE2-CD0C95244801}" dt="2024-09-16T20:25:07.744" v="160" actId="26606"/>
          <ac:spMkLst>
            <pc:docMk/>
            <pc:sldMk cId="505273413" sldId="260"/>
            <ac:spMk id="27" creationId="{915128D9-2797-47FA-B6FE-EC24E6B8437A}"/>
          </ac:spMkLst>
        </pc:spChg>
        <pc:spChg chg="add">
          <ac:chgData name="Deepak Joshi" userId="565c2e7a-437b-482c-985d-1bdb57a10f36" providerId="ADAL" clId="{DAA89F35-E68E-4017-BAE2-CD0C95244801}" dt="2024-09-16T20:25:07.785" v="161" actId="26606"/>
          <ac:spMkLst>
            <pc:docMk/>
            <pc:sldMk cId="505273413" sldId="260"/>
            <ac:spMk id="29" creationId="{E51BA4DF-2BD4-4EC2-B1DB-B27C8AC71864}"/>
          </ac:spMkLst>
        </pc:spChg>
        <pc:graphicFrameChg chg="add mod modGraphic">
          <ac:chgData name="Deepak Joshi" userId="565c2e7a-437b-482c-985d-1bdb57a10f36" providerId="ADAL" clId="{DAA89F35-E68E-4017-BAE2-CD0C95244801}" dt="2024-09-16T20:26:33.833" v="172" actId="14100"/>
          <ac:graphicFrameMkLst>
            <pc:docMk/>
            <pc:sldMk cId="505273413" sldId="260"/>
            <ac:graphicFrameMk id="5" creationId="{41550585-7A57-183A-7F80-623F850BCEBE}"/>
          </ac:graphicFrameMkLst>
        </pc:graphicFrameChg>
        <pc:picChg chg="add mod">
          <ac:chgData name="Deepak Joshi" userId="565c2e7a-437b-482c-985d-1bdb57a10f36" providerId="ADAL" clId="{DAA89F35-E68E-4017-BAE2-CD0C95244801}" dt="2024-09-16T20:25:07.785" v="161" actId="26606"/>
          <ac:picMkLst>
            <pc:docMk/>
            <pc:sldMk cId="505273413" sldId="260"/>
            <ac:picMk id="6" creationId="{661B32D9-8F2B-2C7B-560E-A132DE51E965}"/>
          </ac:picMkLst>
        </pc:picChg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3784464457" sldId="260"/>
        </pc:sldMkLst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1155101455" sldId="261"/>
        </pc:sldMkLst>
      </pc:sldChg>
      <pc:sldChg chg="addSp delSp modSp new mod setBg">
        <pc:chgData name="Deepak Joshi" userId="565c2e7a-437b-482c-985d-1bdb57a10f36" providerId="ADAL" clId="{DAA89F35-E68E-4017-BAE2-CD0C95244801}" dt="2024-09-16T20:28:28.245" v="188" actId="14100"/>
        <pc:sldMkLst>
          <pc:docMk/>
          <pc:sldMk cId="2789597459" sldId="261"/>
        </pc:sldMkLst>
        <pc:spChg chg="mod">
          <ac:chgData name="Deepak Joshi" userId="565c2e7a-437b-482c-985d-1bdb57a10f36" providerId="ADAL" clId="{DAA89F35-E68E-4017-BAE2-CD0C95244801}" dt="2024-09-16T20:28:28.245" v="188" actId="14100"/>
          <ac:spMkLst>
            <pc:docMk/>
            <pc:sldMk cId="2789597459" sldId="261"/>
            <ac:spMk id="2" creationId="{38BE87E7-A4C8-3445-6800-611963301446}"/>
          </ac:spMkLst>
        </pc:spChg>
        <pc:spChg chg="mod">
          <ac:chgData name="Deepak Joshi" userId="565c2e7a-437b-482c-985d-1bdb57a10f36" providerId="ADAL" clId="{DAA89F35-E68E-4017-BAE2-CD0C95244801}" dt="2024-09-16T20:28:19.791" v="187" actId="403"/>
          <ac:spMkLst>
            <pc:docMk/>
            <pc:sldMk cId="2789597459" sldId="261"/>
            <ac:spMk id="3" creationId="{68EBA770-2097-2E8D-7936-B95AF4FBC006}"/>
          </ac:spMkLst>
        </pc:spChg>
        <pc:spChg chg="add del">
          <ac:chgData name="Deepak Joshi" userId="565c2e7a-437b-482c-985d-1bdb57a10f36" providerId="ADAL" clId="{DAA89F35-E68E-4017-BAE2-CD0C95244801}" dt="2024-09-16T20:27:46.467" v="178" actId="26606"/>
          <ac:spMkLst>
            <pc:docMk/>
            <pc:sldMk cId="2789597459" sldId="261"/>
            <ac:spMk id="9" creationId="{C0763A76-9F1C-4FC5-82B7-DD475DA461B2}"/>
          </ac:spMkLst>
        </pc:spChg>
        <pc:spChg chg="add del">
          <ac:chgData name="Deepak Joshi" userId="565c2e7a-437b-482c-985d-1bdb57a10f36" providerId="ADAL" clId="{DAA89F35-E68E-4017-BAE2-CD0C95244801}" dt="2024-09-16T20:27:46.467" v="178" actId="26606"/>
          <ac:spMkLst>
            <pc:docMk/>
            <pc:sldMk cId="2789597459" sldId="261"/>
            <ac:spMk id="11" creationId="{E81BF4F6-F2CF-4984-9D14-D6966D92F99F}"/>
          </ac:spMkLst>
        </pc:spChg>
        <pc:spChg chg="add del">
          <ac:chgData name="Deepak Joshi" userId="565c2e7a-437b-482c-985d-1bdb57a10f36" providerId="ADAL" clId="{DAA89F35-E68E-4017-BAE2-CD0C95244801}" dt="2024-09-16T20:28:07.373" v="183" actId="26606"/>
          <ac:spMkLst>
            <pc:docMk/>
            <pc:sldMk cId="2789597459" sldId="261"/>
            <ac:spMk id="13" creationId="{3ECBE1F1-D69B-4AFA-ABD5-8E41720EF6DE}"/>
          </ac:spMkLst>
        </pc:spChg>
        <pc:spChg chg="add del">
          <ac:chgData name="Deepak Joshi" userId="565c2e7a-437b-482c-985d-1bdb57a10f36" providerId="ADAL" clId="{DAA89F35-E68E-4017-BAE2-CD0C95244801}" dt="2024-09-16T20:28:07.373" v="183" actId="26606"/>
          <ac:spMkLst>
            <pc:docMk/>
            <pc:sldMk cId="2789597459" sldId="261"/>
            <ac:spMk id="15" creationId="{603A6265-E10C-4B85-9C20-E75FCAF9CC63}"/>
          </ac:spMkLst>
        </pc:spChg>
        <pc:spChg chg="add">
          <ac:chgData name="Deepak Joshi" userId="565c2e7a-437b-482c-985d-1bdb57a10f36" providerId="ADAL" clId="{DAA89F35-E68E-4017-BAE2-CD0C95244801}" dt="2024-09-16T20:28:07.373" v="183" actId="26606"/>
          <ac:spMkLst>
            <pc:docMk/>
            <pc:sldMk cId="2789597459" sldId="261"/>
            <ac:spMk id="20" creationId="{D009D6D5-DAC2-4A8B-A17A-E206B9012D09}"/>
          </ac:spMkLst>
        </pc:spChg>
        <pc:picChg chg="add del">
          <ac:chgData name="Deepak Joshi" userId="565c2e7a-437b-482c-985d-1bdb57a10f36" providerId="ADAL" clId="{DAA89F35-E68E-4017-BAE2-CD0C95244801}" dt="2024-09-16T20:27:46.467" v="178" actId="26606"/>
          <ac:picMkLst>
            <pc:docMk/>
            <pc:sldMk cId="2789597459" sldId="261"/>
            <ac:picMk id="5" creationId="{3AE1FC27-E3B4-4A44-53EA-040C4A0C5C5B}"/>
          </ac:picMkLst>
        </pc:picChg>
        <pc:picChg chg="add mod ord">
          <ac:chgData name="Deepak Joshi" userId="565c2e7a-437b-482c-985d-1bdb57a10f36" providerId="ADAL" clId="{DAA89F35-E68E-4017-BAE2-CD0C95244801}" dt="2024-09-16T20:28:07.373" v="183" actId="26606"/>
          <ac:picMkLst>
            <pc:docMk/>
            <pc:sldMk cId="2789597459" sldId="261"/>
            <ac:picMk id="14" creationId="{FD49A8D1-F793-249D-2D04-8687136308A8}"/>
          </ac:picMkLst>
        </pc:picChg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3984503988" sldId="262"/>
        </pc:sldMkLst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3251352101" sldId="263"/>
        </pc:sldMkLst>
      </pc:sldChg>
      <pc:sldChg chg="del">
        <pc:chgData name="Deepak Joshi" userId="565c2e7a-437b-482c-985d-1bdb57a10f36" providerId="ADAL" clId="{DAA89F35-E68E-4017-BAE2-CD0C95244801}" dt="2024-09-16T19:46:10.046" v="0" actId="47"/>
        <pc:sldMkLst>
          <pc:docMk/>
          <pc:sldMk cId="2513627851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282F7-3E17-4A7D-A337-55E7F4DE946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89822C-5878-4A0F-8489-83E687574019}">
      <dgm:prSet/>
      <dgm:spPr/>
      <dgm:t>
        <a:bodyPr/>
        <a:lstStyle/>
        <a:p>
          <a:r>
            <a:rPr lang="en-CA" b="1"/>
            <a:t>Purpose:</a:t>
          </a:r>
          <a:r>
            <a:rPr lang="en-CA"/>
            <a:t> Establish guidelines for the efficient management and maintenance of gravel roads.</a:t>
          </a:r>
          <a:endParaRPr lang="en-US"/>
        </a:p>
      </dgm:t>
    </dgm:pt>
    <dgm:pt modelId="{72903E63-8410-41BB-8E9F-42887D5972A3}" type="parTrans" cxnId="{E4552F60-F9AA-4042-B56F-6AB5DB17A3E3}">
      <dgm:prSet/>
      <dgm:spPr/>
      <dgm:t>
        <a:bodyPr/>
        <a:lstStyle/>
        <a:p>
          <a:endParaRPr lang="en-US"/>
        </a:p>
      </dgm:t>
    </dgm:pt>
    <dgm:pt modelId="{4435E6CA-7347-4578-9995-0324B1E52035}" type="sibTrans" cxnId="{E4552F60-F9AA-4042-B56F-6AB5DB17A3E3}">
      <dgm:prSet/>
      <dgm:spPr/>
      <dgm:t>
        <a:bodyPr/>
        <a:lstStyle/>
        <a:p>
          <a:endParaRPr lang="en-US"/>
        </a:p>
      </dgm:t>
    </dgm:pt>
    <dgm:pt modelId="{AFD73913-1A2E-4BE3-85D2-364E4E5B7954}">
      <dgm:prSet/>
      <dgm:spPr/>
      <dgm:t>
        <a:bodyPr/>
        <a:lstStyle/>
        <a:p>
          <a:r>
            <a:rPr lang="en-CA" b="1"/>
            <a:t>Goals:</a:t>
          </a:r>
          <a:r>
            <a:rPr lang="en-CA"/>
            <a:t> Enhance road safety, accessibility, and overall quality</a:t>
          </a:r>
          <a:endParaRPr lang="en-US"/>
        </a:p>
      </dgm:t>
    </dgm:pt>
    <dgm:pt modelId="{1ACE6D81-87E3-4636-8232-34DB36D1B10D}" type="parTrans" cxnId="{30BAAD1D-FB56-48C8-A592-464C54F473D1}">
      <dgm:prSet/>
      <dgm:spPr/>
      <dgm:t>
        <a:bodyPr/>
        <a:lstStyle/>
        <a:p>
          <a:endParaRPr lang="en-US"/>
        </a:p>
      </dgm:t>
    </dgm:pt>
    <dgm:pt modelId="{4822AF96-F947-443E-AAE7-781078BBF646}" type="sibTrans" cxnId="{30BAAD1D-FB56-48C8-A592-464C54F473D1}">
      <dgm:prSet/>
      <dgm:spPr/>
      <dgm:t>
        <a:bodyPr/>
        <a:lstStyle/>
        <a:p>
          <a:endParaRPr lang="en-US"/>
        </a:p>
      </dgm:t>
    </dgm:pt>
    <dgm:pt modelId="{C118F4C0-05B9-4414-8CA1-C7E03BDAB912}" type="pres">
      <dgm:prSet presAssocID="{078282F7-3E17-4A7D-A337-55E7F4DE9462}" presName="vert0" presStyleCnt="0">
        <dgm:presLayoutVars>
          <dgm:dir/>
          <dgm:animOne val="branch"/>
          <dgm:animLvl val="lvl"/>
        </dgm:presLayoutVars>
      </dgm:prSet>
      <dgm:spPr/>
    </dgm:pt>
    <dgm:pt modelId="{DDF78211-2453-4D8D-8220-3EE8B15D1871}" type="pres">
      <dgm:prSet presAssocID="{D689822C-5878-4A0F-8489-83E687574019}" presName="thickLine" presStyleLbl="alignNode1" presStyleIdx="0" presStyleCnt="2"/>
      <dgm:spPr/>
    </dgm:pt>
    <dgm:pt modelId="{A4A7A405-798C-4734-A391-77238E5BBC9A}" type="pres">
      <dgm:prSet presAssocID="{D689822C-5878-4A0F-8489-83E687574019}" presName="horz1" presStyleCnt="0"/>
      <dgm:spPr/>
    </dgm:pt>
    <dgm:pt modelId="{A38FDFFF-9C6D-4307-8756-AAD93BF420D2}" type="pres">
      <dgm:prSet presAssocID="{D689822C-5878-4A0F-8489-83E687574019}" presName="tx1" presStyleLbl="revTx" presStyleIdx="0" presStyleCnt="2"/>
      <dgm:spPr/>
    </dgm:pt>
    <dgm:pt modelId="{FAB2377E-E0F7-4BB0-AD73-F087951A2F28}" type="pres">
      <dgm:prSet presAssocID="{D689822C-5878-4A0F-8489-83E687574019}" presName="vert1" presStyleCnt="0"/>
      <dgm:spPr/>
    </dgm:pt>
    <dgm:pt modelId="{75DE2E36-90D9-4B9C-8270-0B437E413B10}" type="pres">
      <dgm:prSet presAssocID="{AFD73913-1A2E-4BE3-85D2-364E4E5B7954}" presName="thickLine" presStyleLbl="alignNode1" presStyleIdx="1" presStyleCnt="2"/>
      <dgm:spPr/>
    </dgm:pt>
    <dgm:pt modelId="{0925A309-5BD5-459D-AEC5-602065F43585}" type="pres">
      <dgm:prSet presAssocID="{AFD73913-1A2E-4BE3-85D2-364E4E5B7954}" presName="horz1" presStyleCnt="0"/>
      <dgm:spPr/>
    </dgm:pt>
    <dgm:pt modelId="{EFC3BBC9-0724-4645-9DBF-2AFDB90B553B}" type="pres">
      <dgm:prSet presAssocID="{AFD73913-1A2E-4BE3-85D2-364E4E5B7954}" presName="tx1" presStyleLbl="revTx" presStyleIdx="1" presStyleCnt="2"/>
      <dgm:spPr/>
    </dgm:pt>
    <dgm:pt modelId="{1D34AFC7-0E0F-46F7-BF51-24C522B12538}" type="pres">
      <dgm:prSet presAssocID="{AFD73913-1A2E-4BE3-85D2-364E4E5B7954}" presName="vert1" presStyleCnt="0"/>
      <dgm:spPr/>
    </dgm:pt>
  </dgm:ptLst>
  <dgm:cxnLst>
    <dgm:cxn modelId="{30BAAD1D-FB56-48C8-A592-464C54F473D1}" srcId="{078282F7-3E17-4A7D-A337-55E7F4DE9462}" destId="{AFD73913-1A2E-4BE3-85D2-364E4E5B7954}" srcOrd="1" destOrd="0" parTransId="{1ACE6D81-87E3-4636-8232-34DB36D1B10D}" sibTransId="{4822AF96-F947-443E-AAE7-781078BBF646}"/>
    <dgm:cxn modelId="{E4552F60-F9AA-4042-B56F-6AB5DB17A3E3}" srcId="{078282F7-3E17-4A7D-A337-55E7F4DE9462}" destId="{D689822C-5878-4A0F-8489-83E687574019}" srcOrd="0" destOrd="0" parTransId="{72903E63-8410-41BB-8E9F-42887D5972A3}" sibTransId="{4435E6CA-7347-4578-9995-0324B1E52035}"/>
    <dgm:cxn modelId="{C169247E-A8C1-43E3-95AD-62EF58439E98}" type="presOf" srcId="{D689822C-5878-4A0F-8489-83E687574019}" destId="{A38FDFFF-9C6D-4307-8756-AAD93BF420D2}" srcOrd="0" destOrd="0" presId="urn:microsoft.com/office/officeart/2008/layout/LinedList"/>
    <dgm:cxn modelId="{FE5485B1-DDD1-4159-B8C4-64BE6164A8D3}" type="presOf" srcId="{078282F7-3E17-4A7D-A337-55E7F4DE9462}" destId="{C118F4C0-05B9-4414-8CA1-C7E03BDAB912}" srcOrd="0" destOrd="0" presId="urn:microsoft.com/office/officeart/2008/layout/LinedList"/>
    <dgm:cxn modelId="{14D5D6F9-3CB1-4C77-8AB5-0B3B5F0C0F52}" type="presOf" srcId="{AFD73913-1A2E-4BE3-85D2-364E4E5B7954}" destId="{EFC3BBC9-0724-4645-9DBF-2AFDB90B553B}" srcOrd="0" destOrd="0" presId="urn:microsoft.com/office/officeart/2008/layout/LinedList"/>
    <dgm:cxn modelId="{72EFE033-72F6-410C-A050-AC9DD893DB2A}" type="presParOf" srcId="{C118F4C0-05B9-4414-8CA1-C7E03BDAB912}" destId="{DDF78211-2453-4D8D-8220-3EE8B15D1871}" srcOrd="0" destOrd="0" presId="urn:microsoft.com/office/officeart/2008/layout/LinedList"/>
    <dgm:cxn modelId="{3141C993-4704-4483-B67B-54737D95721E}" type="presParOf" srcId="{C118F4C0-05B9-4414-8CA1-C7E03BDAB912}" destId="{A4A7A405-798C-4734-A391-77238E5BBC9A}" srcOrd="1" destOrd="0" presId="urn:microsoft.com/office/officeart/2008/layout/LinedList"/>
    <dgm:cxn modelId="{E4AF28AA-F908-4452-9324-FDB4F5133C12}" type="presParOf" srcId="{A4A7A405-798C-4734-A391-77238E5BBC9A}" destId="{A38FDFFF-9C6D-4307-8756-AAD93BF420D2}" srcOrd="0" destOrd="0" presId="urn:microsoft.com/office/officeart/2008/layout/LinedList"/>
    <dgm:cxn modelId="{36F7D8C0-BE57-49D5-B956-D9E361B2310A}" type="presParOf" srcId="{A4A7A405-798C-4734-A391-77238E5BBC9A}" destId="{FAB2377E-E0F7-4BB0-AD73-F087951A2F28}" srcOrd="1" destOrd="0" presId="urn:microsoft.com/office/officeart/2008/layout/LinedList"/>
    <dgm:cxn modelId="{511C3521-F751-4751-9CBF-134F4466C1CD}" type="presParOf" srcId="{C118F4C0-05B9-4414-8CA1-C7E03BDAB912}" destId="{75DE2E36-90D9-4B9C-8270-0B437E413B10}" srcOrd="2" destOrd="0" presId="urn:microsoft.com/office/officeart/2008/layout/LinedList"/>
    <dgm:cxn modelId="{6158A90E-C11C-47C1-9867-6D46BCF7601B}" type="presParOf" srcId="{C118F4C0-05B9-4414-8CA1-C7E03BDAB912}" destId="{0925A309-5BD5-459D-AEC5-602065F43585}" srcOrd="3" destOrd="0" presId="urn:microsoft.com/office/officeart/2008/layout/LinedList"/>
    <dgm:cxn modelId="{A1CA8CE8-8979-48B5-9A5C-5483A19D3BD3}" type="presParOf" srcId="{0925A309-5BD5-459D-AEC5-602065F43585}" destId="{EFC3BBC9-0724-4645-9DBF-2AFDB90B553B}" srcOrd="0" destOrd="0" presId="urn:microsoft.com/office/officeart/2008/layout/LinedList"/>
    <dgm:cxn modelId="{B208F228-0340-4988-B5E0-F7898F57275C}" type="presParOf" srcId="{0925A309-5BD5-459D-AEC5-602065F43585}" destId="{1D34AFC7-0E0F-46F7-BF51-24C522B125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F8DF1-380B-4C8D-B859-3343F558D76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BAE185-33BA-43F5-AF3F-715B56C93242}">
      <dgm:prSet/>
      <dgm:spPr/>
      <dgm:t>
        <a:bodyPr/>
        <a:lstStyle/>
        <a:p>
          <a:r>
            <a:rPr lang="en-CA" b="1" dirty="0"/>
            <a:t>Public Works Department:</a:t>
          </a:r>
          <a:r>
            <a:rPr lang="en-CA" dirty="0"/>
            <a:t> Responsible for implementation and enforcement of the policy.</a:t>
          </a:r>
          <a:endParaRPr lang="en-US" dirty="0"/>
        </a:p>
      </dgm:t>
    </dgm:pt>
    <dgm:pt modelId="{9A0D1F16-D463-438F-A9CB-764BBD3856FA}" type="parTrans" cxnId="{0C480363-A803-458D-84F5-26D695A146F3}">
      <dgm:prSet/>
      <dgm:spPr/>
      <dgm:t>
        <a:bodyPr/>
        <a:lstStyle/>
        <a:p>
          <a:endParaRPr lang="en-US"/>
        </a:p>
      </dgm:t>
    </dgm:pt>
    <dgm:pt modelId="{2D9B6555-563E-4182-9DBC-C45522F8CD73}" type="sibTrans" cxnId="{0C480363-A803-458D-84F5-26D695A146F3}">
      <dgm:prSet/>
      <dgm:spPr/>
      <dgm:t>
        <a:bodyPr/>
        <a:lstStyle/>
        <a:p>
          <a:endParaRPr lang="en-US"/>
        </a:p>
      </dgm:t>
    </dgm:pt>
    <dgm:pt modelId="{D797401A-BCBD-4CB8-8528-3CDA1789883E}">
      <dgm:prSet/>
      <dgm:spPr/>
      <dgm:t>
        <a:bodyPr/>
        <a:lstStyle/>
        <a:p>
          <a:r>
            <a:rPr lang="en-CA" b="1" dirty="0"/>
            <a:t>Regular Inspections:</a:t>
          </a:r>
          <a:r>
            <a:rPr lang="en-CA" dirty="0"/>
            <a:t> Conducted to ensure compliance with policy guidelines.</a:t>
          </a:r>
          <a:endParaRPr lang="en-US" dirty="0"/>
        </a:p>
      </dgm:t>
    </dgm:pt>
    <dgm:pt modelId="{50E75760-7B49-46B1-BF9A-EDD5A30E1393}" type="parTrans" cxnId="{F382AE39-EA27-4510-85CB-F68020D5CF04}">
      <dgm:prSet/>
      <dgm:spPr/>
      <dgm:t>
        <a:bodyPr/>
        <a:lstStyle/>
        <a:p>
          <a:endParaRPr lang="en-US"/>
        </a:p>
      </dgm:t>
    </dgm:pt>
    <dgm:pt modelId="{454A213D-E8E9-4BFB-B8EE-78431B159804}" type="sibTrans" cxnId="{F382AE39-EA27-4510-85CB-F68020D5CF04}">
      <dgm:prSet/>
      <dgm:spPr/>
      <dgm:t>
        <a:bodyPr/>
        <a:lstStyle/>
        <a:p>
          <a:endParaRPr lang="en-US"/>
        </a:p>
      </dgm:t>
    </dgm:pt>
    <dgm:pt modelId="{B1ECF859-4F9D-4018-84D9-F7F8EAE09B8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b="1"/>
            <a:t>Annual Review:</a:t>
          </a:r>
          <a:r>
            <a:rPr lang="en-CA"/>
            <a:t> Policy will be reviewed annually and amended as necessary.</a:t>
          </a:r>
          <a:endParaRPr lang="en-US" dirty="0"/>
        </a:p>
      </dgm:t>
    </dgm:pt>
    <dgm:pt modelId="{15EFFAA9-911D-4AB3-B242-71567ADB173B}" type="parTrans" cxnId="{70687F81-2968-4EB2-9FD7-443AF31F2E22}">
      <dgm:prSet/>
      <dgm:spPr/>
      <dgm:t>
        <a:bodyPr/>
        <a:lstStyle/>
        <a:p>
          <a:endParaRPr lang="en-CA"/>
        </a:p>
      </dgm:t>
    </dgm:pt>
    <dgm:pt modelId="{64DA3ECF-B094-4CC0-9044-2696C77A2638}" type="sibTrans" cxnId="{70687F81-2968-4EB2-9FD7-443AF31F2E22}">
      <dgm:prSet/>
      <dgm:spPr/>
      <dgm:t>
        <a:bodyPr/>
        <a:lstStyle/>
        <a:p>
          <a:endParaRPr lang="en-CA"/>
        </a:p>
      </dgm:t>
    </dgm:pt>
    <dgm:pt modelId="{A5920B00-13E0-4103-B4CC-96B0B27033E3}" type="pres">
      <dgm:prSet presAssocID="{C0AF8DF1-380B-4C8D-B859-3343F558D76F}" presName="linear" presStyleCnt="0">
        <dgm:presLayoutVars>
          <dgm:animLvl val="lvl"/>
          <dgm:resizeHandles val="exact"/>
        </dgm:presLayoutVars>
      </dgm:prSet>
      <dgm:spPr/>
    </dgm:pt>
    <dgm:pt modelId="{D8395900-957E-481A-8E45-B23F6DEE98FB}" type="pres">
      <dgm:prSet presAssocID="{2BBAE185-33BA-43F5-AF3F-715B56C932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312C24-DC97-4DA0-BB1B-075F99048B68}" type="pres">
      <dgm:prSet presAssocID="{2D9B6555-563E-4182-9DBC-C45522F8CD73}" presName="spacer" presStyleCnt="0"/>
      <dgm:spPr/>
    </dgm:pt>
    <dgm:pt modelId="{827F1F85-1F9E-40F1-BE9C-D9A8F5693F02}" type="pres">
      <dgm:prSet presAssocID="{D797401A-BCBD-4CB8-8528-3CDA178988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E8DDBA-79C5-4D52-A5FB-29D0CE2EFDA6}" type="pres">
      <dgm:prSet presAssocID="{454A213D-E8E9-4BFB-B8EE-78431B159804}" presName="spacer" presStyleCnt="0"/>
      <dgm:spPr/>
    </dgm:pt>
    <dgm:pt modelId="{737CE88E-9B6C-41B9-9977-9B7EE7746F83}" type="pres">
      <dgm:prSet presAssocID="{B1ECF859-4F9D-4018-84D9-F7F8EAE09B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82AE39-EA27-4510-85CB-F68020D5CF04}" srcId="{C0AF8DF1-380B-4C8D-B859-3343F558D76F}" destId="{D797401A-BCBD-4CB8-8528-3CDA1789883E}" srcOrd="1" destOrd="0" parTransId="{50E75760-7B49-46B1-BF9A-EDD5A30E1393}" sibTransId="{454A213D-E8E9-4BFB-B8EE-78431B159804}"/>
    <dgm:cxn modelId="{D45C3D62-4F63-4E90-9476-FBE09AD60C41}" type="presOf" srcId="{D797401A-BCBD-4CB8-8528-3CDA1789883E}" destId="{827F1F85-1F9E-40F1-BE9C-D9A8F5693F02}" srcOrd="0" destOrd="0" presId="urn:microsoft.com/office/officeart/2005/8/layout/vList2"/>
    <dgm:cxn modelId="{0C480363-A803-458D-84F5-26D695A146F3}" srcId="{C0AF8DF1-380B-4C8D-B859-3343F558D76F}" destId="{2BBAE185-33BA-43F5-AF3F-715B56C93242}" srcOrd="0" destOrd="0" parTransId="{9A0D1F16-D463-438F-A9CB-764BBD3856FA}" sibTransId="{2D9B6555-563E-4182-9DBC-C45522F8CD73}"/>
    <dgm:cxn modelId="{6B97DC45-DCDC-44ED-9E17-F5FB6A7714AE}" type="presOf" srcId="{2BBAE185-33BA-43F5-AF3F-715B56C93242}" destId="{D8395900-957E-481A-8E45-B23F6DEE98FB}" srcOrd="0" destOrd="0" presId="urn:microsoft.com/office/officeart/2005/8/layout/vList2"/>
    <dgm:cxn modelId="{70687F81-2968-4EB2-9FD7-443AF31F2E22}" srcId="{C0AF8DF1-380B-4C8D-B859-3343F558D76F}" destId="{B1ECF859-4F9D-4018-84D9-F7F8EAE09B81}" srcOrd="2" destOrd="0" parTransId="{15EFFAA9-911D-4AB3-B242-71567ADB173B}" sibTransId="{64DA3ECF-B094-4CC0-9044-2696C77A2638}"/>
    <dgm:cxn modelId="{741280B6-2069-4AE8-8716-D55D461F91AC}" type="presOf" srcId="{C0AF8DF1-380B-4C8D-B859-3343F558D76F}" destId="{A5920B00-13E0-4103-B4CC-96B0B27033E3}" srcOrd="0" destOrd="0" presId="urn:microsoft.com/office/officeart/2005/8/layout/vList2"/>
    <dgm:cxn modelId="{31FF65F3-B932-4304-84D5-E205BEC96D25}" type="presOf" srcId="{B1ECF859-4F9D-4018-84D9-F7F8EAE09B81}" destId="{737CE88E-9B6C-41B9-9977-9B7EE7746F83}" srcOrd="0" destOrd="0" presId="urn:microsoft.com/office/officeart/2005/8/layout/vList2"/>
    <dgm:cxn modelId="{FDBDA650-BFBD-40DB-82C6-FE0147C76967}" type="presParOf" srcId="{A5920B00-13E0-4103-B4CC-96B0B27033E3}" destId="{D8395900-957E-481A-8E45-B23F6DEE98FB}" srcOrd="0" destOrd="0" presId="urn:microsoft.com/office/officeart/2005/8/layout/vList2"/>
    <dgm:cxn modelId="{C4D455FF-6B7F-4B55-A560-FEBD75C834CD}" type="presParOf" srcId="{A5920B00-13E0-4103-B4CC-96B0B27033E3}" destId="{E2312C24-DC97-4DA0-BB1B-075F99048B68}" srcOrd="1" destOrd="0" presId="urn:microsoft.com/office/officeart/2005/8/layout/vList2"/>
    <dgm:cxn modelId="{336C893F-C99D-4A1E-8935-8EC45E875FD3}" type="presParOf" srcId="{A5920B00-13E0-4103-B4CC-96B0B27033E3}" destId="{827F1F85-1F9E-40F1-BE9C-D9A8F5693F02}" srcOrd="2" destOrd="0" presId="urn:microsoft.com/office/officeart/2005/8/layout/vList2"/>
    <dgm:cxn modelId="{8346BE68-88B3-4878-B4CD-C031B8E4CDE2}" type="presParOf" srcId="{A5920B00-13E0-4103-B4CC-96B0B27033E3}" destId="{88E8DDBA-79C5-4D52-A5FB-29D0CE2EFDA6}" srcOrd="3" destOrd="0" presId="urn:microsoft.com/office/officeart/2005/8/layout/vList2"/>
    <dgm:cxn modelId="{750B210D-668E-441C-B2C0-7C3CA996428E}" type="presParOf" srcId="{A5920B00-13E0-4103-B4CC-96B0B27033E3}" destId="{737CE88E-9B6C-41B9-9977-9B7EE7746F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78211-2453-4D8D-8220-3EE8B15D187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8FDFFF-9C6D-4307-8756-AAD93BF420D2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b="1" kern="1200"/>
            <a:t>Purpose:</a:t>
          </a:r>
          <a:r>
            <a:rPr lang="en-CA" sz="4300" kern="1200"/>
            <a:t> Establish guidelines for the efficient management and maintenance of gravel roads.</a:t>
          </a:r>
          <a:endParaRPr lang="en-US" sz="4300" kern="1200"/>
        </a:p>
      </dsp:txBody>
      <dsp:txXfrm>
        <a:off x="0" y="0"/>
        <a:ext cx="10515600" cy="2175669"/>
      </dsp:txXfrm>
    </dsp:sp>
    <dsp:sp modelId="{75DE2E36-90D9-4B9C-8270-0B437E413B1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3BBC9-0724-4645-9DBF-2AFDB90B553B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b="1" kern="1200"/>
            <a:t>Goals:</a:t>
          </a:r>
          <a:r>
            <a:rPr lang="en-CA" sz="4300" kern="1200"/>
            <a:t> Enhance road safety, accessibility, and overall quality</a:t>
          </a:r>
          <a:endParaRPr lang="en-US" sz="4300" kern="1200"/>
        </a:p>
      </dsp:txBody>
      <dsp:txXfrm>
        <a:off x="0" y="2175669"/>
        <a:ext cx="10515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5900-957E-481A-8E45-B23F6DEE98FB}">
      <dsp:nvSpPr>
        <dsp:cNvPr id="0" name=""/>
        <dsp:cNvSpPr/>
      </dsp:nvSpPr>
      <dsp:spPr>
        <a:xfrm>
          <a:off x="0" y="15557"/>
          <a:ext cx="6798539" cy="1484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/>
            <a:t>Public Works Department:</a:t>
          </a:r>
          <a:r>
            <a:rPr lang="en-CA" sz="2700" kern="1200" dirty="0"/>
            <a:t> Responsible for implementation and enforcement of the policy.</a:t>
          </a:r>
          <a:endParaRPr lang="en-US" sz="2700" kern="1200" dirty="0"/>
        </a:p>
      </dsp:txBody>
      <dsp:txXfrm>
        <a:off x="72479" y="88036"/>
        <a:ext cx="6653581" cy="1339772"/>
      </dsp:txXfrm>
    </dsp:sp>
    <dsp:sp modelId="{827F1F85-1F9E-40F1-BE9C-D9A8F5693F02}">
      <dsp:nvSpPr>
        <dsp:cNvPr id="0" name=""/>
        <dsp:cNvSpPr/>
      </dsp:nvSpPr>
      <dsp:spPr>
        <a:xfrm>
          <a:off x="0" y="1578047"/>
          <a:ext cx="6798539" cy="148473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/>
            <a:t>Regular Inspections:</a:t>
          </a:r>
          <a:r>
            <a:rPr lang="en-CA" sz="2700" kern="1200" dirty="0"/>
            <a:t> Conducted to ensure compliance with policy guidelines.</a:t>
          </a:r>
          <a:endParaRPr lang="en-US" sz="2700" kern="1200" dirty="0"/>
        </a:p>
      </dsp:txBody>
      <dsp:txXfrm>
        <a:off x="72479" y="1650526"/>
        <a:ext cx="6653581" cy="1339772"/>
      </dsp:txXfrm>
    </dsp:sp>
    <dsp:sp modelId="{737CE88E-9B6C-41B9-9977-9B7EE7746F83}">
      <dsp:nvSpPr>
        <dsp:cNvPr id="0" name=""/>
        <dsp:cNvSpPr/>
      </dsp:nvSpPr>
      <dsp:spPr>
        <a:xfrm>
          <a:off x="0" y="3140538"/>
          <a:ext cx="6798539" cy="148473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CA" sz="2700" b="1" kern="1200"/>
            <a:t>Annual Review:</a:t>
          </a:r>
          <a:r>
            <a:rPr lang="en-CA" sz="2700" kern="1200"/>
            <a:t> Policy will be reviewed annually and amended as necessary.</a:t>
          </a:r>
          <a:endParaRPr lang="en-US" sz="2700" kern="1200" dirty="0"/>
        </a:p>
      </dsp:txBody>
      <dsp:txXfrm>
        <a:off x="72479" y="3213017"/>
        <a:ext cx="6653581" cy="133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52D0-8D00-2E28-799A-030B1BA2F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EE447-F821-28A4-98D7-95BD56FA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54E4-C2F6-6DAD-75E9-C5DD279A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September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C5FF-F338-20C8-AA1B-7F02BC87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A52C-0EF5-4898-50C6-8CFDFD98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3ECA-390A-D163-7453-FDC831E2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93A9D-3513-E170-D441-E2AB6F46C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A707-E645-BA85-B241-5898F788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999F-D745-215A-61CE-89FB9482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3EE-5D6B-2158-10ED-3E5BD6F5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14AAB-CC8E-B257-EC9A-CEC8D1A3A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04FB3-740B-664D-B016-AD2C8795C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70E4-1F2E-FEB1-FBE4-1939C331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5AB5-EC6E-C1FA-1F7E-A8382DB6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6615-2995-3B4B-E4A4-84461EE2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BCE5-7AFC-7D6B-FB49-C147006B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2E88-D693-3BCC-2066-CF013556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3C7E3-6863-7338-30C0-84751A97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2A37-4340-2B4E-39B8-9AC64FD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8EAE-8E00-F427-97FE-C0E4961B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B37D-2532-A4B7-D29C-56C4742A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428B1-4FB0-5225-E342-39C614B4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2ED5-D7A8-BD7C-C791-14AD842C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51A2-E8C6-058C-531D-13816FF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64E6-A3F9-825C-FA7A-317DC2BC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6534-50E1-0B2A-466E-E804E78D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599-FD37-72C3-A7B0-592BF7E6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A793B-8751-4820-CF4F-D4A5026F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BE6D-9146-539D-2394-DB706910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E3969-B7DC-149A-7214-4790BFE2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D8ACF-40D2-4A89-16A9-8D3FD025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D617-67AA-F446-59A7-00A31CB1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1993-6EEB-5398-8F21-68825B7D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CFA1-E00A-BC25-AAAC-8B9B67F6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97C6B-49E8-B639-A40D-E58930F0A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6D81F-1DD0-E298-82E7-329A2232D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67CC2-2262-51BC-E3B8-B7152D36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4B234-93DB-66CA-FF0C-0015301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31655-6AA2-E7E2-1910-2A03F81B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6DC5-67C0-C0EE-4DE3-40759578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32E1D-A6E8-BC14-716C-2F7D564E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70A4E-111F-FA48-C9D8-39611FA6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C3EFF-1E9F-CBB9-4C1C-5DA085AD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7EDA2-2926-3077-041F-43760F02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95017-D4AB-B04F-5FB2-846A6430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4E65-DAD0-136C-2A81-7C1156CC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CE83-C80D-F9DA-4201-E35DA415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9FD3-921E-3215-2CC4-5D81433B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08BD2-7113-88B9-829C-6C3B97500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822F4-27BD-250D-45B0-17B1F56D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C9FC6-C40E-87E3-1850-862CED5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AB51B-3BDB-049A-CE87-030F7F8B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FA21-0358-4740-92BE-1BE6FD43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0948E-438F-478F-A84D-F38ED7BFD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EFEA8-11EC-C75D-ABC4-D04DA13F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67DC-63E4-F962-ACEE-F447D24F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30DDC-5BB1-416C-CA2E-C7D720D4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D674-DBC2-E3D1-E66A-7B9012A0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635C2-4659-9E4D-A78A-0B534F0E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C18BB-D42C-4073-8ABE-54630430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DDFA-9521-1DEC-C50F-67454141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September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802B-6473-83C2-23E1-DA600EDEA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3DF4-B97B-0F2C-0B0F-19EAE656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vet/365875338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osdin/432011758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flickr.com/photos/22182692@N02/2328670236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0B0E4-D11E-B3C1-C9C0-FCFFBF2C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539" b="21539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D32D7-5BC2-7A6E-C496-74D074288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12" y="157526"/>
            <a:ext cx="4611330" cy="3515586"/>
          </a:xfrm>
        </p:spPr>
        <p:txBody>
          <a:bodyPr>
            <a:noAutofit/>
          </a:bodyPr>
          <a:lstStyle/>
          <a:p>
            <a:r>
              <a:rPr lang="en-CA" sz="6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Gravel Road Maintenance Policy</a:t>
            </a:r>
            <a:endParaRPr lang="en-C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8D57C-C827-0957-EBF9-C32BE5C7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725" y="3673112"/>
            <a:ext cx="4007449" cy="669032"/>
          </a:xfrm>
        </p:spPr>
        <p:txBody>
          <a:bodyPr>
            <a:normAutofit/>
          </a:bodyPr>
          <a:lstStyle/>
          <a:p>
            <a:r>
              <a:rPr lang="en-CA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 of St. Clements</a:t>
            </a:r>
            <a:endParaRPr lang="en-CA" sz="3600" dirty="0"/>
          </a:p>
        </p:txBody>
      </p:sp>
      <p:pic>
        <p:nvPicPr>
          <p:cNvPr id="6" name="Picture 2" descr="St C Logo-4c">
            <a:extLst>
              <a:ext uri="{FF2B5EF4-FFF2-40B4-BE49-F238E27FC236}">
                <a16:creationId xmlns:a16="http://schemas.microsoft.com/office/drawing/2014/main" id="{A190DDA5-1D30-BAD9-86A0-82ACE8C1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86" y="4391449"/>
            <a:ext cx="3513985" cy="21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white circles&#10;&#10;Description automatically generated">
            <a:extLst>
              <a:ext uri="{FF2B5EF4-FFF2-40B4-BE49-F238E27FC236}">
                <a16:creationId xmlns:a16="http://schemas.microsoft.com/office/drawing/2014/main" id="{E779934C-156A-A8AF-38F7-036B428F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537" b="20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B4E76-B2F4-9E0F-ACAB-B10F1FBF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60C265-8C3F-84F3-9FA6-B3D5B48A5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174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84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9A5C4-DD87-3FAE-C9F9-2A50AE0A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CA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Objectives</a:t>
            </a:r>
            <a:endParaRPr lang="en-CA" sz="4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8A84B4D-1483-172C-FE9B-06C02547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4" y="2467898"/>
            <a:ext cx="5368412" cy="3888452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 and improve the condition of gravel roads.</a:t>
            </a:r>
            <a:endParaRPr lang="en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safe and accessible travel for all road users.</a:t>
            </a:r>
            <a:endParaRPr lang="en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a systematic approach to gravel road maintenance.</a:t>
            </a:r>
            <a:endParaRPr lang="en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Construction vehicle">
            <a:extLst>
              <a:ext uri="{FF2B5EF4-FFF2-40B4-BE49-F238E27FC236}">
                <a16:creationId xmlns:a16="http://schemas.microsoft.com/office/drawing/2014/main" id="{48B20B9C-648E-CAAB-48CE-F8BD547E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68" r="2383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5B97-7B7D-7E82-7292-084EFF8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Statement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D727-D713-50B0-E864-AABC76E1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Road Surface Maintenance:</a:t>
            </a:r>
            <a:r>
              <a:rPr lang="en-C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Grading, surface drainage, dust control, material application, subgrade repair and stabilization, drainage management.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Procedures:</a:t>
            </a:r>
            <a:r>
              <a:rPr lang="en-C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Detailed steps for grading, dust control, material application, subgrade repair, and drainage management.</a:t>
            </a:r>
          </a:p>
        </p:txBody>
      </p:sp>
    </p:spTree>
    <p:extLst>
      <p:ext uri="{BB962C8B-B14F-4D97-AF65-F5344CB8AC3E}">
        <p14:creationId xmlns:p14="http://schemas.microsoft.com/office/powerpoint/2010/main" val="370340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66EF0-29ED-E87A-3312-6629730A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216311"/>
            <a:ext cx="6798541" cy="1150374"/>
          </a:xfrm>
        </p:spPr>
        <p:txBody>
          <a:bodyPr anchor="b">
            <a:normAutofit/>
          </a:bodyPr>
          <a:lstStyle/>
          <a:p>
            <a:r>
              <a:rPr lang="en-CA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Responsibilities</a:t>
            </a:r>
            <a:endParaRPr lang="en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B32D9-8F2B-2C7B-560E-A132DE51E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983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550585-7A57-183A-7F80-623F850BC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543465"/>
              </p:ext>
            </p:extLst>
          </p:nvPr>
        </p:nvGraphicFramePr>
        <p:xfrm>
          <a:off x="4553734" y="1445342"/>
          <a:ext cx="6798539" cy="464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6E84B4-0B19-0540-5B2D-4748A0B73157}"/>
              </a:ext>
            </a:extLst>
          </p:cNvPr>
          <p:cNvSpPr txBox="1"/>
          <p:nvPr/>
        </p:nvSpPr>
        <p:spPr>
          <a:xfrm>
            <a:off x="1741979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22182692@N02/23286702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E87E7-A4C8-3445-6800-61196330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1544062"/>
          </a:xfrm>
        </p:spPr>
        <p:txBody>
          <a:bodyPr>
            <a:normAutofit/>
          </a:bodyPr>
          <a:lstStyle/>
          <a:p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BA770-2097-2E8D-7936-B95AF4FB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87"/>
            <a:ext cx="4869264" cy="426777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Benefits:</a:t>
            </a:r>
            <a:r>
              <a:rPr lang="en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Improved road conditions, enhanced safety, and accessibility for all road users.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 Management:</a:t>
            </a:r>
            <a:r>
              <a:rPr lang="en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policy provides a framework for efficient and effective gravel road maintenance.</a:t>
            </a:r>
          </a:p>
          <a:p>
            <a:endParaRPr lang="en-CA" dirty="0"/>
          </a:p>
        </p:txBody>
      </p:sp>
      <p:pic>
        <p:nvPicPr>
          <p:cNvPr id="14" name="Picture 13" descr="Bird's eye view of a road in the mountains">
            <a:extLst>
              <a:ext uri="{FF2B5EF4-FFF2-40B4-BE49-F238E27FC236}">
                <a16:creationId xmlns:a16="http://schemas.microsoft.com/office/drawing/2014/main" id="{FD49A8D1-F793-249D-2D04-86871363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7" r="1994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959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192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Symbol</vt:lpstr>
      <vt:lpstr>Times New Roman</vt:lpstr>
      <vt:lpstr>Office Theme</vt:lpstr>
      <vt:lpstr>Gravel Road Maintenance Policy</vt:lpstr>
      <vt:lpstr>Introduction</vt:lpstr>
      <vt:lpstr>Policy Objectives</vt:lpstr>
      <vt:lpstr>Policy Statement</vt:lpstr>
      <vt:lpstr>Responsibilities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Deepak Joshi</dc:creator>
  <cp:lastModifiedBy>Deepak Joshi</cp:lastModifiedBy>
  <cp:revision>1</cp:revision>
  <dcterms:created xsi:type="dcterms:W3CDTF">2024-09-16T17:52:44Z</dcterms:created>
  <dcterms:modified xsi:type="dcterms:W3CDTF">2024-09-16T20:28:37Z</dcterms:modified>
</cp:coreProperties>
</file>