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6A966-5EB3-40AD-82CC-A5F488D164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A8AD336-722F-46F5-98D2-0F89B2991226}">
      <dgm:prSet/>
      <dgm:spPr/>
      <dgm:t>
        <a:bodyPr/>
        <a:lstStyle/>
        <a:p>
          <a:r>
            <a:rPr lang="en-CA" b="1"/>
            <a:t>Key Points:</a:t>
          </a:r>
          <a:endParaRPr lang="en-US"/>
        </a:p>
      </dgm:t>
    </dgm:pt>
    <dgm:pt modelId="{61297B6E-DC48-4721-B244-59B595453B17}" type="parTrans" cxnId="{6B2ABA8F-C865-4AC7-82AB-94A0841B69EC}">
      <dgm:prSet/>
      <dgm:spPr/>
      <dgm:t>
        <a:bodyPr/>
        <a:lstStyle/>
        <a:p>
          <a:endParaRPr lang="en-US"/>
        </a:p>
      </dgm:t>
    </dgm:pt>
    <dgm:pt modelId="{B48010CE-DD99-497F-A577-E945E76FE01A}" type="sibTrans" cxnId="{6B2ABA8F-C865-4AC7-82AB-94A0841B69EC}">
      <dgm:prSet/>
      <dgm:spPr/>
      <dgm:t>
        <a:bodyPr/>
        <a:lstStyle/>
        <a:p>
          <a:endParaRPr lang="en-US"/>
        </a:p>
      </dgm:t>
    </dgm:pt>
    <dgm:pt modelId="{FB7DDBF1-32AE-41B0-8F10-D42DFE650BCF}">
      <dgm:prSet/>
      <dgm:spPr/>
      <dgm:t>
        <a:bodyPr/>
        <a:lstStyle/>
        <a:p>
          <a:r>
            <a:rPr lang="en-CA"/>
            <a:t>Recognize the importance of maintaining hard-surfaced roads.</a:t>
          </a:r>
          <a:endParaRPr lang="en-US"/>
        </a:p>
      </dgm:t>
    </dgm:pt>
    <dgm:pt modelId="{0C1197A5-784E-43E3-B9F2-C5D926E43E80}" type="parTrans" cxnId="{DF905DA7-A6E6-4A31-93BA-52967C6E994B}">
      <dgm:prSet/>
      <dgm:spPr/>
      <dgm:t>
        <a:bodyPr/>
        <a:lstStyle/>
        <a:p>
          <a:endParaRPr lang="en-US"/>
        </a:p>
      </dgm:t>
    </dgm:pt>
    <dgm:pt modelId="{08965C20-07BC-4195-932E-44C003E2203F}" type="sibTrans" cxnId="{DF905DA7-A6E6-4A31-93BA-52967C6E994B}">
      <dgm:prSet/>
      <dgm:spPr/>
      <dgm:t>
        <a:bodyPr/>
        <a:lstStyle/>
        <a:p>
          <a:endParaRPr lang="en-US"/>
        </a:p>
      </dgm:t>
    </dgm:pt>
    <dgm:pt modelId="{C30A5AFE-761E-46DC-BF0E-1703D4CBD50E}">
      <dgm:prSet/>
      <dgm:spPr/>
      <dgm:t>
        <a:bodyPr/>
        <a:lstStyle/>
        <a:p>
          <a:r>
            <a:rPr lang="en-CA"/>
            <a:t>Acknowledge the wear and tear of roads over time.</a:t>
          </a:r>
          <a:endParaRPr lang="en-US"/>
        </a:p>
      </dgm:t>
    </dgm:pt>
    <dgm:pt modelId="{9308BF08-0780-4264-A1E0-569CBFCBBDBB}" type="parTrans" cxnId="{AEC33A5C-E521-479B-A91B-890E33C19D95}">
      <dgm:prSet/>
      <dgm:spPr/>
      <dgm:t>
        <a:bodyPr/>
        <a:lstStyle/>
        <a:p>
          <a:endParaRPr lang="en-US"/>
        </a:p>
      </dgm:t>
    </dgm:pt>
    <dgm:pt modelId="{344FC819-CA9E-4203-A452-A4A462251F25}" type="sibTrans" cxnId="{AEC33A5C-E521-479B-A91B-890E33C19D95}">
      <dgm:prSet/>
      <dgm:spPr/>
      <dgm:t>
        <a:bodyPr/>
        <a:lstStyle/>
        <a:p>
          <a:endParaRPr lang="en-US"/>
        </a:p>
      </dgm:t>
    </dgm:pt>
    <dgm:pt modelId="{A14FC1FD-5202-48E8-9F25-5D837CCDA7E2}">
      <dgm:prSet/>
      <dgm:spPr/>
      <dgm:t>
        <a:bodyPr/>
        <a:lstStyle/>
        <a:p>
          <a:r>
            <a:rPr lang="en-CA"/>
            <a:t>Emphasize the need to address deterioration promptly.</a:t>
          </a:r>
          <a:endParaRPr lang="en-US"/>
        </a:p>
      </dgm:t>
    </dgm:pt>
    <dgm:pt modelId="{C46AC668-EE61-4951-B09D-F6F5B6DF7F0F}" type="parTrans" cxnId="{E34229BF-3174-454B-9776-40FDFD3EAFCE}">
      <dgm:prSet/>
      <dgm:spPr/>
      <dgm:t>
        <a:bodyPr/>
        <a:lstStyle/>
        <a:p>
          <a:endParaRPr lang="en-US"/>
        </a:p>
      </dgm:t>
    </dgm:pt>
    <dgm:pt modelId="{83311659-1473-4509-A5B5-691B677DEF0F}" type="sibTrans" cxnId="{E34229BF-3174-454B-9776-40FDFD3EAFCE}">
      <dgm:prSet/>
      <dgm:spPr/>
      <dgm:t>
        <a:bodyPr/>
        <a:lstStyle/>
        <a:p>
          <a:endParaRPr lang="en-US"/>
        </a:p>
      </dgm:t>
    </dgm:pt>
    <dgm:pt modelId="{1BE54F60-92C3-4BDA-ABAF-84E72EA4E7C2}">
      <dgm:prSet/>
      <dgm:spPr/>
      <dgm:t>
        <a:bodyPr/>
        <a:lstStyle/>
        <a:p>
          <a:r>
            <a:rPr lang="en-CA"/>
            <a:t>Require administration to report on road inventory and costs.</a:t>
          </a:r>
          <a:endParaRPr lang="en-US"/>
        </a:p>
      </dgm:t>
    </dgm:pt>
    <dgm:pt modelId="{E8A82278-05D7-4818-B706-862A08070859}" type="parTrans" cxnId="{2892C0DE-2ED5-4D66-B2B2-F53524C5F40B}">
      <dgm:prSet/>
      <dgm:spPr/>
      <dgm:t>
        <a:bodyPr/>
        <a:lstStyle/>
        <a:p>
          <a:endParaRPr lang="en-US"/>
        </a:p>
      </dgm:t>
    </dgm:pt>
    <dgm:pt modelId="{49CD7672-A95F-43C0-A427-DCB42B4A57BA}" type="sibTrans" cxnId="{2892C0DE-2ED5-4D66-B2B2-F53524C5F40B}">
      <dgm:prSet/>
      <dgm:spPr/>
      <dgm:t>
        <a:bodyPr/>
        <a:lstStyle/>
        <a:p>
          <a:endParaRPr lang="en-US"/>
        </a:p>
      </dgm:t>
    </dgm:pt>
    <dgm:pt modelId="{433EC369-D68A-40C7-A4C8-4EB690EEC3E6}">
      <dgm:prSet/>
      <dgm:spPr/>
      <dgm:t>
        <a:bodyPr/>
        <a:lstStyle/>
        <a:p>
          <a:r>
            <a:rPr lang="en-CA" b="1"/>
            <a:t>Policy Components:</a:t>
          </a:r>
          <a:r>
            <a:rPr lang="en-CA"/>
            <a:t> </a:t>
          </a:r>
          <a:endParaRPr lang="en-US"/>
        </a:p>
      </dgm:t>
    </dgm:pt>
    <dgm:pt modelId="{F9E3458E-4640-4850-8798-BA856A00E7C0}" type="parTrans" cxnId="{78557017-6AEE-4124-B3F1-C37F2283903F}">
      <dgm:prSet/>
      <dgm:spPr/>
      <dgm:t>
        <a:bodyPr/>
        <a:lstStyle/>
        <a:p>
          <a:endParaRPr lang="en-US"/>
        </a:p>
      </dgm:t>
    </dgm:pt>
    <dgm:pt modelId="{6A217839-2F53-446B-B345-6B75C74499D9}" type="sibTrans" cxnId="{78557017-6AEE-4124-B3F1-C37F2283903F}">
      <dgm:prSet/>
      <dgm:spPr/>
      <dgm:t>
        <a:bodyPr/>
        <a:lstStyle/>
        <a:p>
          <a:endParaRPr lang="en-US"/>
        </a:p>
      </dgm:t>
    </dgm:pt>
    <dgm:pt modelId="{2D57BA70-16C8-4476-8921-7032181A4D2B}">
      <dgm:prSet/>
      <dgm:spPr/>
      <dgm:t>
        <a:bodyPr/>
        <a:lstStyle/>
        <a:p>
          <a:r>
            <a:rPr lang="en-CA"/>
            <a:t>Purpose, definitions, responsibilities, procedures, funding, and review process.</a:t>
          </a:r>
          <a:endParaRPr lang="en-US"/>
        </a:p>
      </dgm:t>
    </dgm:pt>
    <dgm:pt modelId="{E044514A-8E53-4AC7-83F6-4402F57364CD}" type="parTrans" cxnId="{7BE58189-83E9-4EE6-850C-8DD286F86F0D}">
      <dgm:prSet/>
      <dgm:spPr/>
      <dgm:t>
        <a:bodyPr/>
        <a:lstStyle/>
        <a:p>
          <a:endParaRPr lang="en-US"/>
        </a:p>
      </dgm:t>
    </dgm:pt>
    <dgm:pt modelId="{AF0AF661-C5B5-4A0F-A188-E159E14BDC65}" type="sibTrans" cxnId="{7BE58189-83E9-4EE6-850C-8DD286F86F0D}">
      <dgm:prSet/>
      <dgm:spPr/>
      <dgm:t>
        <a:bodyPr/>
        <a:lstStyle/>
        <a:p>
          <a:endParaRPr lang="en-US"/>
        </a:p>
      </dgm:t>
    </dgm:pt>
    <dgm:pt modelId="{C1008674-9409-4310-8684-2F13C55A9697}" type="pres">
      <dgm:prSet presAssocID="{F9C6A966-5EB3-40AD-82CC-A5F488D164E9}" presName="linear" presStyleCnt="0">
        <dgm:presLayoutVars>
          <dgm:animLvl val="lvl"/>
          <dgm:resizeHandles val="exact"/>
        </dgm:presLayoutVars>
      </dgm:prSet>
      <dgm:spPr/>
    </dgm:pt>
    <dgm:pt modelId="{52E937AC-AAC5-4FC8-912B-3775086904B9}" type="pres">
      <dgm:prSet presAssocID="{4A8AD336-722F-46F5-98D2-0F89B299122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3282F50-EE85-4450-8C13-129D16C11BBB}" type="pres">
      <dgm:prSet presAssocID="{4A8AD336-722F-46F5-98D2-0F89B2991226}" presName="childText" presStyleLbl="revTx" presStyleIdx="0" presStyleCnt="2">
        <dgm:presLayoutVars>
          <dgm:bulletEnabled val="1"/>
        </dgm:presLayoutVars>
      </dgm:prSet>
      <dgm:spPr/>
    </dgm:pt>
    <dgm:pt modelId="{5882632D-5A8B-485B-AD8B-614D2CFEFB4E}" type="pres">
      <dgm:prSet presAssocID="{433EC369-D68A-40C7-A4C8-4EB690EEC3E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767A5B9-14A8-417F-B89E-DDDA965CF493}" type="pres">
      <dgm:prSet presAssocID="{433EC369-D68A-40C7-A4C8-4EB690EEC3E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8557017-6AEE-4124-B3F1-C37F2283903F}" srcId="{F9C6A966-5EB3-40AD-82CC-A5F488D164E9}" destId="{433EC369-D68A-40C7-A4C8-4EB690EEC3E6}" srcOrd="1" destOrd="0" parTransId="{F9E3458E-4640-4850-8798-BA856A00E7C0}" sibTransId="{6A217839-2F53-446B-B345-6B75C74499D9}"/>
    <dgm:cxn modelId="{A3A6F91B-4019-472A-8171-D87E5B519908}" type="presOf" srcId="{F9C6A966-5EB3-40AD-82CC-A5F488D164E9}" destId="{C1008674-9409-4310-8684-2F13C55A9697}" srcOrd="0" destOrd="0" presId="urn:microsoft.com/office/officeart/2005/8/layout/vList2"/>
    <dgm:cxn modelId="{52C8F93B-96B4-4EB9-A6E4-12524263EF77}" type="presOf" srcId="{4A8AD336-722F-46F5-98D2-0F89B2991226}" destId="{52E937AC-AAC5-4FC8-912B-3775086904B9}" srcOrd="0" destOrd="0" presId="urn:microsoft.com/office/officeart/2005/8/layout/vList2"/>
    <dgm:cxn modelId="{D73B9A5B-940D-4EDD-B955-A6BA0EFFEB38}" type="presOf" srcId="{2D57BA70-16C8-4476-8921-7032181A4D2B}" destId="{2767A5B9-14A8-417F-B89E-DDDA965CF493}" srcOrd="0" destOrd="0" presId="urn:microsoft.com/office/officeart/2005/8/layout/vList2"/>
    <dgm:cxn modelId="{AEC33A5C-E521-479B-A91B-890E33C19D95}" srcId="{4A8AD336-722F-46F5-98D2-0F89B2991226}" destId="{C30A5AFE-761E-46DC-BF0E-1703D4CBD50E}" srcOrd="1" destOrd="0" parTransId="{9308BF08-0780-4264-A1E0-569CBFCBBDBB}" sibTransId="{344FC819-CA9E-4203-A452-A4A462251F25}"/>
    <dgm:cxn modelId="{DD327564-48B7-4291-8BF7-7F4B50FBEB96}" type="presOf" srcId="{A14FC1FD-5202-48E8-9F25-5D837CCDA7E2}" destId="{B3282F50-EE85-4450-8C13-129D16C11BBB}" srcOrd="0" destOrd="2" presId="urn:microsoft.com/office/officeart/2005/8/layout/vList2"/>
    <dgm:cxn modelId="{5C784582-6064-429F-8EC1-4645F9A55C36}" type="presOf" srcId="{433EC369-D68A-40C7-A4C8-4EB690EEC3E6}" destId="{5882632D-5A8B-485B-AD8B-614D2CFEFB4E}" srcOrd="0" destOrd="0" presId="urn:microsoft.com/office/officeart/2005/8/layout/vList2"/>
    <dgm:cxn modelId="{7BE58189-83E9-4EE6-850C-8DD286F86F0D}" srcId="{433EC369-D68A-40C7-A4C8-4EB690EEC3E6}" destId="{2D57BA70-16C8-4476-8921-7032181A4D2B}" srcOrd="0" destOrd="0" parTransId="{E044514A-8E53-4AC7-83F6-4402F57364CD}" sibTransId="{AF0AF661-C5B5-4A0F-A188-E159E14BDC65}"/>
    <dgm:cxn modelId="{6B2ABA8F-C865-4AC7-82AB-94A0841B69EC}" srcId="{F9C6A966-5EB3-40AD-82CC-A5F488D164E9}" destId="{4A8AD336-722F-46F5-98D2-0F89B2991226}" srcOrd="0" destOrd="0" parTransId="{61297B6E-DC48-4721-B244-59B595453B17}" sibTransId="{B48010CE-DD99-497F-A577-E945E76FE01A}"/>
    <dgm:cxn modelId="{DF905DA7-A6E6-4A31-93BA-52967C6E994B}" srcId="{4A8AD336-722F-46F5-98D2-0F89B2991226}" destId="{FB7DDBF1-32AE-41B0-8F10-D42DFE650BCF}" srcOrd="0" destOrd="0" parTransId="{0C1197A5-784E-43E3-B9F2-C5D926E43E80}" sibTransId="{08965C20-07BC-4195-932E-44C003E2203F}"/>
    <dgm:cxn modelId="{F40CF8A8-05B1-4FB9-AA5B-A1718A2DCE61}" type="presOf" srcId="{FB7DDBF1-32AE-41B0-8F10-D42DFE650BCF}" destId="{B3282F50-EE85-4450-8C13-129D16C11BBB}" srcOrd="0" destOrd="0" presId="urn:microsoft.com/office/officeart/2005/8/layout/vList2"/>
    <dgm:cxn modelId="{03960BAE-45CA-4D0A-8730-9AEAC4EB1C05}" type="presOf" srcId="{1BE54F60-92C3-4BDA-ABAF-84E72EA4E7C2}" destId="{B3282F50-EE85-4450-8C13-129D16C11BBB}" srcOrd="0" destOrd="3" presId="urn:microsoft.com/office/officeart/2005/8/layout/vList2"/>
    <dgm:cxn modelId="{E34229BF-3174-454B-9776-40FDFD3EAFCE}" srcId="{4A8AD336-722F-46F5-98D2-0F89B2991226}" destId="{A14FC1FD-5202-48E8-9F25-5D837CCDA7E2}" srcOrd="2" destOrd="0" parTransId="{C46AC668-EE61-4951-B09D-F6F5B6DF7F0F}" sibTransId="{83311659-1473-4509-A5B5-691B677DEF0F}"/>
    <dgm:cxn modelId="{2892C0DE-2ED5-4D66-B2B2-F53524C5F40B}" srcId="{4A8AD336-722F-46F5-98D2-0F89B2991226}" destId="{1BE54F60-92C3-4BDA-ABAF-84E72EA4E7C2}" srcOrd="3" destOrd="0" parTransId="{E8A82278-05D7-4818-B706-862A08070859}" sibTransId="{49CD7672-A95F-43C0-A427-DCB42B4A57BA}"/>
    <dgm:cxn modelId="{6243BFF3-A73E-4716-9F67-A751B74F6FEA}" type="presOf" srcId="{C30A5AFE-761E-46DC-BF0E-1703D4CBD50E}" destId="{B3282F50-EE85-4450-8C13-129D16C11BBB}" srcOrd="0" destOrd="1" presId="urn:microsoft.com/office/officeart/2005/8/layout/vList2"/>
    <dgm:cxn modelId="{6D180B13-4C4E-4001-ABE3-9C97EBCD6646}" type="presParOf" srcId="{C1008674-9409-4310-8684-2F13C55A9697}" destId="{52E937AC-AAC5-4FC8-912B-3775086904B9}" srcOrd="0" destOrd="0" presId="urn:microsoft.com/office/officeart/2005/8/layout/vList2"/>
    <dgm:cxn modelId="{D703B86B-4DD3-41FD-9542-4B4423AE0145}" type="presParOf" srcId="{C1008674-9409-4310-8684-2F13C55A9697}" destId="{B3282F50-EE85-4450-8C13-129D16C11BBB}" srcOrd="1" destOrd="0" presId="urn:microsoft.com/office/officeart/2005/8/layout/vList2"/>
    <dgm:cxn modelId="{E11C698E-2533-4508-B83F-B0FDF18DE47D}" type="presParOf" srcId="{C1008674-9409-4310-8684-2F13C55A9697}" destId="{5882632D-5A8B-485B-AD8B-614D2CFEFB4E}" srcOrd="2" destOrd="0" presId="urn:microsoft.com/office/officeart/2005/8/layout/vList2"/>
    <dgm:cxn modelId="{C4B0D7E1-EE66-43FD-BD86-9B7DAB348D7B}" type="presParOf" srcId="{C1008674-9409-4310-8684-2F13C55A9697}" destId="{2767A5B9-14A8-417F-B89E-DDDA965CF49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473D7-C9DE-4E2F-8743-D4B73E4E4AB1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09489E1-49B8-44E1-8AF7-201BBDA3B53D}">
      <dgm:prSet/>
      <dgm:spPr/>
      <dgm:t>
        <a:bodyPr/>
        <a:lstStyle/>
        <a:p>
          <a:r>
            <a:rPr lang="en-CA" b="1"/>
            <a:t>Inventory:</a:t>
          </a:r>
          <a:r>
            <a:rPr lang="en-CA"/>
            <a:t> Requirement for an up-to-date inventory of all hard-surfaced roads.</a:t>
          </a:r>
          <a:endParaRPr lang="en-US"/>
        </a:p>
      </dgm:t>
    </dgm:pt>
    <dgm:pt modelId="{5B6C81A9-99B0-43D7-8C92-537B9F589F94}" type="parTrans" cxnId="{7F4C0C19-7C9F-4F32-B79F-19CE63181065}">
      <dgm:prSet/>
      <dgm:spPr/>
      <dgm:t>
        <a:bodyPr/>
        <a:lstStyle/>
        <a:p>
          <a:endParaRPr lang="en-US"/>
        </a:p>
      </dgm:t>
    </dgm:pt>
    <dgm:pt modelId="{5427B7F9-DAF2-4F6F-8733-66828EAD53D9}" type="sibTrans" cxnId="{7F4C0C19-7C9F-4F32-B79F-19CE63181065}">
      <dgm:prSet/>
      <dgm:spPr/>
      <dgm:t>
        <a:bodyPr/>
        <a:lstStyle/>
        <a:p>
          <a:endParaRPr lang="en-US"/>
        </a:p>
      </dgm:t>
    </dgm:pt>
    <dgm:pt modelId="{0303F5C9-CA38-42B0-887D-EC82D4E0037C}">
      <dgm:prSet/>
      <dgm:spPr/>
      <dgm:t>
        <a:bodyPr/>
        <a:lstStyle/>
        <a:p>
          <a:r>
            <a:rPr lang="en-CA" b="1"/>
            <a:t>Identification:</a:t>
          </a:r>
          <a:r>
            <a:rPr lang="en-CA"/>
            <a:t> Process for identifying roads needing maintenance or reconstruction.</a:t>
          </a:r>
          <a:endParaRPr lang="en-US"/>
        </a:p>
      </dgm:t>
    </dgm:pt>
    <dgm:pt modelId="{32F167BD-09A2-4391-9026-A937F4EF7500}" type="parTrans" cxnId="{DC35B7C9-F743-4031-A7A0-0AF01404E79A}">
      <dgm:prSet/>
      <dgm:spPr/>
      <dgm:t>
        <a:bodyPr/>
        <a:lstStyle/>
        <a:p>
          <a:endParaRPr lang="en-US"/>
        </a:p>
      </dgm:t>
    </dgm:pt>
    <dgm:pt modelId="{91654559-8071-4AE6-AE5A-7EDA7130E605}" type="sibTrans" cxnId="{DC35B7C9-F743-4031-A7A0-0AF01404E79A}">
      <dgm:prSet/>
      <dgm:spPr/>
      <dgm:t>
        <a:bodyPr/>
        <a:lstStyle/>
        <a:p>
          <a:endParaRPr lang="en-US"/>
        </a:p>
      </dgm:t>
    </dgm:pt>
    <dgm:pt modelId="{E6040064-585C-4C0D-AA65-55A76DF550A6}">
      <dgm:prSet/>
      <dgm:spPr/>
      <dgm:t>
        <a:bodyPr/>
        <a:lstStyle/>
        <a:p>
          <a:r>
            <a:rPr lang="en-CA" b="1"/>
            <a:t>Cost Estimates:</a:t>
          </a:r>
          <a:r>
            <a:rPr lang="en-CA"/>
            <a:t> Requirement to prepare cost estimates for reconstruction projects.</a:t>
          </a:r>
          <a:endParaRPr lang="en-US"/>
        </a:p>
      </dgm:t>
    </dgm:pt>
    <dgm:pt modelId="{BEB4ADCF-0CD7-4955-AD41-F2D7F7E69EE7}" type="parTrans" cxnId="{FFC3C70B-1B7C-4A87-A12F-873EB3C133A1}">
      <dgm:prSet/>
      <dgm:spPr/>
      <dgm:t>
        <a:bodyPr/>
        <a:lstStyle/>
        <a:p>
          <a:endParaRPr lang="en-US"/>
        </a:p>
      </dgm:t>
    </dgm:pt>
    <dgm:pt modelId="{8971B730-8650-4574-AD5B-923011B53516}" type="sibTrans" cxnId="{FFC3C70B-1B7C-4A87-A12F-873EB3C133A1}">
      <dgm:prSet/>
      <dgm:spPr/>
      <dgm:t>
        <a:bodyPr/>
        <a:lstStyle/>
        <a:p>
          <a:endParaRPr lang="en-US"/>
        </a:p>
      </dgm:t>
    </dgm:pt>
    <dgm:pt modelId="{8527358D-2AAF-4F6E-8C3E-A65F94BF112C}">
      <dgm:prSet/>
      <dgm:spPr/>
      <dgm:t>
        <a:bodyPr/>
        <a:lstStyle/>
        <a:p>
          <a:r>
            <a:rPr lang="en-CA" b="1"/>
            <a:t>Reporting:</a:t>
          </a:r>
          <a:r>
            <a:rPr lang="en-CA"/>
            <a:t> Mechanism for CAO to present plans and cost estimates to Council.</a:t>
          </a:r>
          <a:endParaRPr lang="en-US"/>
        </a:p>
      </dgm:t>
    </dgm:pt>
    <dgm:pt modelId="{9208BDD0-EF48-4645-A61A-4CF30D4DA712}" type="parTrans" cxnId="{BB36BE1A-9E06-413B-B592-CED3803D7652}">
      <dgm:prSet/>
      <dgm:spPr/>
      <dgm:t>
        <a:bodyPr/>
        <a:lstStyle/>
        <a:p>
          <a:endParaRPr lang="en-US"/>
        </a:p>
      </dgm:t>
    </dgm:pt>
    <dgm:pt modelId="{E8F42418-4DD5-4D79-B165-880074C8DFE7}" type="sibTrans" cxnId="{BB36BE1A-9E06-413B-B592-CED3803D7652}">
      <dgm:prSet/>
      <dgm:spPr/>
      <dgm:t>
        <a:bodyPr/>
        <a:lstStyle/>
        <a:p>
          <a:endParaRPr lang="en-US"/>
        </a:p>
      </dgm:t>
    </dgm:pt>
    <dgm:pt modelId="{F75667EA-DB04-42A9-91B4-ABB63525CE90}" type="pres">
      <dgm:prSet presAssocID="{604473D7-C9DE-4E2F-8743-D4B73E4E4AB1}" presName="diagram" presStyleCnt="0">
        <dgm:presLayoutVars>
          <dgm:dir/>
          <dgm:resizeHandles val="exact"/>
        </dgm:presLayoutVars>
      </dgm:prSet>
      <dgm:spPr/>
    </dgm:pt>
    <dgm:pt modelId="{1CF0FDF5-1157-480F-BDBC-B9114A063279}" type="pres">
      <dgm:prSet presAssocID="{D09489E1-49B8-44E1-8AF7-201BBDA3B53D}" presName="node" presStyleLbl="node1" presStyleIdx="0" presStyleCnt="4">
        <dgm:presLayoutVars>
          <dgm:bulletEnabled val="1"/>
        </dgm:presLayoutVars>
      </dgm:prSet>
      <dgm:spPr/>
    </dgm:pt>
    <dgm:pt modelId="{86A7E00F-1AD7-4EDF-90F4-CB2E3C8E42DD}" type="pres">
      <dgm:prSet presAssocID="{5427B7F9-DAF2-4F6F-8733-66828EAD53D9}" presName="sibTrans" presStyleCnt="0"/>
      <dgm:spPr/>
    </dgm:pt>
    <dgm:pt modelId="{46BD4A56-A34D-4C3E-90D0-421DF7BDE8CD}" type="pres">
      <dgm:prSet presAssocID="{0303F5C9-CA38-42B0-887D-EC82D4E0037C}" presName="node" presStyleLbl="node1" presStyleIdx="1" presStyleCnt="4">
        <dgm:presLayoutVars>
          <dgm:bulletEnabled val="1"/>
        </dgm:presLayoutVars>
      </dgm:prSet>
      <dgm:spPr/>
    </dgm:pt>
    <dgm:pt modelId="{0CDDA18B-1237-4CCC-96A3-E0B2C50E839F}" type="pres">
      <dgm:prSet presAssocID="{91654559-8071-4AE6-AE5A-7EDA7130E605}" presName="sibTrans" presStyleCnt="0"/>
      <dgm:spPr/>
    </dgm:pt>
    <dgm:pt modelId="{26C9F6F7-CC29-46A4-8268-5BCB1AA2E92A}" type="pres">
      <dgm:prSet presAssocID="{E6040064-585C-4C0D-AA65-55A76DF550A6}" presName="node" presStyleLbl="node1" presStyleIdx="2" presStyleCnt="4">
        <dgm:presLayoutVars>
          <dgm:bulletEnabled val="1"/>
        </dgm:presLayoutVars>
      </dgm:prSet>
      <dgm:spPr/>
    </dgm:pt>
    <dgm:pt modelId="{1C6D0362-3247-4388-8352-A84AE04BA8D3}" type="pres">
      <dgm:prSet presAssocID="{8971B730-8650-4574-AD5B-923011B53516}" presName="sibTrans" presStyleCnt="0"/>
      <dgm:spPr/>
    </dgm:pt>
    <dgm:pt modelId="{12AF4CBE-582B-46D5-83BB-FBA45AD3372E}" type="pres">
      <dgm:prSet presAssocID="{8527358D-2AAF-4F6E-8C3E-A65F94BF112C}" presName="node" presStyleLbl="node1" presStyleIdx="3" presStyleCnt="4">
        <dgm:presLayoutVars>
          <dgm:bulletEnabled val="1"/>
        </dgm:presLayoutVars>
      </dgm:prSet>
      <dgm:spPr/>
    </dgm:pt>
  </dgm:ptLst>
  <dgm:cxnLst>
    <dgm:cxn modelId="{FFC3C70B-1B7C-4A87-A12F-873EB3C133A1}" srcId="{604473D7-C9DE-4E2F-8743-D4B73E4E4AB1}" destId="{E6040064-585C-4C0D-AA65-55A76DF550A6}" srcOrd="2" destOrd="0" parTransId="{BEB4ADCF-0CD7-4955-AD41-F2D7F7E69EE7}" sibTransId="{8971B730-8650-4574-AD5B-923011B53516}"/>
    <dgm:cxn modelId="{7F4C0C19-7C9F-4F32-B79F-19CE63181065}" srcId="{604473D7-C9DE-4E2F-8743-D4B73E4E4AB1}" destId="{D09489E1-49B8-44E1-8AF7-201BBDA3B53D}" srcOrd="0" destOrd="0" parTransId="{5B6C81A9-99B0-43D7-8C92-537B9F589F94}" sibTransId="{5427B7F9-DAF2-4F6F-8733-66828EAD53D9}"/>
    <dgm:cxn modelId="{BB36BE1A-9E06-413B-B592-CED3803D7652}" srcId="{604473D7-C9DE-4E2F-8743-D4B73E4E4AB1}" destId="{8527358D-2AAF-4F6E-8C3E-A65F94BF112C}" srcOrd="3" destOrd="0" parTransId="{9208BDD0-EF48-4645-A61A-4CF30D4DA712}" sibTransId="{E8F42418-4DD5-4D79-B165-880074C8DFE7}"/>
    <dgm:cxn modelId="{C1E3D420-FC89-4A6D-B0B8-3BC35C74557D}" type="presOf" srcId="{8527358D-2AAF-4F6E-8C3E-A65F94BF112C}" destId="{12AF4CBE-582B-46D5-83BB-FBA45AD3372E}" srcOrd="0" destOrd="0" presId="urn:microsoft.com/office/officeart/2005/8/layout/default"/>
    <dgm:cxn modelId="{0844ED63-0ACC-4531-8BD4-2572AA5586A9}" type="presOf" srcId="{604473D7-C9DE-4E2F-8743-D4B73E4E4AB1}" destId="{F75667EA-DB04-42A9-91B4-ABB63525CE90}" srcOrd="0" destOrd="0" presId="urn:microsoft.com/office/officeart/2005/8/layout/default"/>
    <dgm:cxn modelId="{B9C8BD65-57DD-401D-A661-33B3AFF36A1D}" type="presOf" srcId="{D09489E1-49B8-44E1-8AF7-201BBDA3B53D}" destId="{1CF0FDF5-1157-480F-BDBC-B9114A063279}" srcOrd="0" destOrd="0" presId="urn:microsoft.com/office/officeart/2005/8/layout/default"/>
    <dgm:cxn modelId="{DC35B7C9-F743-4031-A7A0-0AF01404E79A}" srcId="{604473D7-C9DE-4E2F-8743-D4B73E4E4AB1}" destId="{0303F5C9-CA38-42B0-887D-EC82D4E0037C}" srcOrd="1" destOrd="0" parTransId="{32F167BD-09A2-4391-9026-A937F4EF7500}" sibTransId="{91654559-8071-4AE6-AE5A-7EDA7130E605}"/>
    <dgm:cxn modelId="{BFC87FCC-B637-44D8-9BDC-C37657FA4B02}" type="presOf" srcId="{0303F5C9-CA38-42B0-887D-EC82D4E0037C}" destId="{46BD4A56-A34D-4C3E-90D0-421DF7BDE8CD}" srcOrd="0" destOrd="0" presId="urn:microsoft.com/office/officeart/2005/8/layout/default"/>
    <dgm:cxn modelId="{681CFEE0-ADD1-4C2E-B4FF-D148CA843973}" type="presOf" srcId="{E6040064-585C-4C0D-AA65-55A76DF550A6}" destId="{26C9F6F7-CC29-46A4-8268-5BCB1AA2E92A}" srcOrd="0" destOrd="0" presId="urn:microsoft.com/office/officeart/2005/8/layout/default"/>
    <dgm:cxn modelId="{F5C2A2B0-66EB-4A4B-B9AF-385067BB5F09}" type="presParOf" srcId="{F75667EA-DB04-42A9-91B4-ABB63525CE90}" destId="{1CF0FDF5-1157-480F-BDBC-B9114A063279}" srcOrd="0" destOrd="0" presId="urn:microsoft.com/office/officeart/2005/8/layout/default"/>
    <dgm:cxn modelId="{729DBCE8-2C72-47EA-A499-688329F1AC67}" type="presParOf" srcId="{F75667EA-DB04-42A9-91B4-ABB63525CE90}" destId="{86A7E00F-1AD7-4EDF-90F4-CB2E3C8E42DD}" srcOrd="1" destOrd="0" presId="urn:microsoft.com/office/officeart/2005/8/layout/default"/>
    <dgm:cxn modelId="{7CDBC4DE-9DAF-46CC-8BFA-09A99222616C}" type="presParOf" srcId="{F75667EA-DB04-42A9-91B4-ABB63525CE90}" destId="{46BD4A56-A34D-4C3E-90D0-421DF7BDE8CD}" srcOrd="2" destOrd="0" presId="urn:microsoft.com/office/officeart/2005/8/layout/default"/>
    <dgm:cxn modelId="{C5509C1A-5625-48F1-9E0E-B38CFA33DF4F}" type="presParOf" srcId="{F75667EA-DB04-42A9-91B4-ABB63525CE90}" destId="{0CDDA18B-1237-4CCC-96A3-E0B2C50E839F}" srcOrd="3" destOrd="0" presId="urn:microsoft.com/office/officeart/2005/8/layout/default"/>
    <dgm:cxn modelId="{4E607503-36C6-43C8-8CC9-1C998E9CAEE6}" type="presParOf" srcId="{F75667EA-DB04-42A9-91B4-ABB63525CE90}" destId="{26C9F6F7-CC29-46A4-8268-5BCB1AA2E92A}" srcOrd="4" destOrd="0" presId="urn:microsoft.com/office/officeart/2005/8/layout/default"/>
    <dgm:cxn modelId="{1336E312-7610-4A19-A002-D3B543268976}" type="presParOf" srcId="{F75667EA-DB04-42A9-91B4-ABB63525CE90}" destId="{1C6D0362-3247-4388-8352-A84AE04BA8D3}" srcOrd="5" destOrd="0" presId="urn:microsoft.com/office/officeart/2005/8/layout/default"/>
    <dgm:cxn modelId="{F107E12E-C908-477B-B1E8-841712FC0743}" type="presParOf" srcId="{F75667EA-DB04-42A9-91B4-ABB63525CE90}" destId="{12AF4CBE-582B-46D5-83BB-FBA45AD3372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70B937-A6E8-4383-8A11-9F6901B1EF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CE6E880-BCE3-42F5-B39A-ED50391617DC}">
      <dgm:prSet/>
      <dgm:spPr/>
      <dgm:t>
        <a:bodyPr/>
        <a:lstStyle/>
        <a:p>
          <a:r>
            <a:rPr lang="en-CA" b="1"/>
            <a:t>Planning:</a:t>
          </a:r>
          <a:r>
            <a:rPr lang="en-CA"/>
            <a:t> 5-year planning cycle for road maintenance and reconstruction.</a:t>
          </a:r>
          <a:endParaRPr lang="en-US"/>
        </a:p>
      </dgm:t>
    </dgm:pt>
    <dgm:pt modelId="{BB3800B5-00A2-4F5B-A1A3-6F840F8B4EFC}" type="parTrans" cxnId="{BC7ED27A-1095-46BB-8E7B-D949555092AA}">
      <dgm:prSet/>
      <dgm:spPr/>
      <dgm:t>
        <a:bodyPr/>
        <a:lstStyle/>
        <a:p>
          <a:endParaRPr lang="en-US"/>
        </a:p>
      </dgm:t>
    </dgm:pt>
    <dgm:pt modelId="{A46F6C91-E182-4BBC-89B7-0BEB05DD2981}" type="sibTrans" cxnId="{BC7ED27A-1095-46BB-8E7B-D949555092AA}">
      <dgm:prSet/>
      <dgm:spPr/>
      <dgm:t>
        <a:bodyPr/>
        <a:lstStyle/>
        <a:p>
          <a:endParaRPr lang="en-US"/>
        </a:p>
      </dgm:t>
    </dgm:pt>
    <dgm:pt modelId="{62692693-1F2A-408C-8659-A15B1AA1D5CB}">
      <dgm:prSet/>
      <dgm:spPr/>
      <dgm:t>
        <a:bodyPr/>
        <a:lstStyle/>
        <a:p>
          <a:r>
            <a:rPr lang="en-CA" b="1"/>
            <a:t>Inspections:</a:t>
          </a:r>
          <a:r>
            <a:rPr lang="en-CA"/>
            <a:t> Regular inspections and condition assessments.</a:t>
          </a:r>
          <a:endParaRPr lang="en-US"/>
        </a:p>
      </dgm:t>
    </dgm:pt>
    <dgm:pt modelId="{92E2332E-8D50-49BC-B511-932AD1ED75F3}" type="parTrans" cxnId="{ECE70234-A412-4308-980A-E3D5022C1ED1}">
      <dgm:prSet/>
      <dgm:spPr/>
      <dgm:t>
        <a:bodyPr/>
        <a:lstStyle/>
        <a:p>
          <a:endParaRPr lang="en-US"/>
        </a:p>
      </dgm:t>
    </dgm:pt>
    <dgm:pt modelId="{79769EEE-14B4-4C8D-8A38-703F7A227B64}" type="sibTrans" cxnId="{ECE70234-A412-4308-980A-E3D5022C1ED1}">
      <dgm:prSet/>
      <dgm:spPr/>
      <dgm:t>
        <a:bodyPr/>
        <a:lstStyle/>
        <a:p>
          <a:endParaRPr lang="en-US"/>
        </a:p>
      </dgm:t>
    </dgm:pt>
    <dgm:pt modelId="{8727C59A-0A33-44FF-AC85-6013A3BE07E5}">
      <dgm:prSet/>
      <dgm:spPr/>
      <dgm:t>
        <a:bodyPr/>
        <a:lstStyle/>
        <a:p>
          <a:r>
            <a:rPr lang="en-CA" b="1"/>
            <a:t>Prioritization:</a:t>
          </a:r>
          <a:r>
            <a:rPr lang="en-CA"/>
            <a:t> Process for prioritizing road projects based on condition, traffic volume, and strategic importance.</a:t>
          </a:r>
          <a:endParaRPr lang="en-US"/>
        </a:p>
      </dgm:t>
    </dgm:pt>
    <dgm:pt modelId="{A3FA6092-3BF8-4229-87CF-7EE23A0BCEF6}" type="parTrans" cxnId="{6D21D456-577A-4B19-A1D7-79D5C6AA6129}">
      <dgm:prSet/>
      <dgm:spPr/>
      <dgm:t>
        <a:bodyPr/>
        <a:lstStyle/>
        <a:p>
          <a:endParaRPr lang="en-US"/>
        </a:p>
      </dgm:t>
    </dgm:pt>
    <dgm:pt modelId="{D301EEFF-B0BA-4F81-8AEE-E9E5EB4F1D2B}" type="sibTrans" cxnId="{6D21D456-577A-4B19-A1D7-79D5C6AA6129}">
      <dgm:prSet/>
      <dgm:spPr/>
      <dgm:t>
        <a:bodyPr/>
        <a:lstStyle/>
        <a:p>
          <a:endParaRPr lang="en-US"/>
        </a:p>
      </dgm:t>
    </dgm:pt>
    <dgm:pt modelId="{AC6AEF7C-A4DE-4D4B-97BB-10DC53A72ADF}">
      <dgm:prSet/>
      <dgm:spPr/>
      <dgm:t>
        <a:bodyPr/>
        <a:lstStyle/>
        <a:p>
          <a:r>
            <a:rPr lang="en-CA" b="1"/>
            <a:t>Funding:</a:t>
          </a:r>
          <a:r>
            <a:rPr lang="en-CA"/>
            <a:t> Provisions for exploring additional funding sources.</a:t>
          </a:r>
          <a:endParaRPr lang="en-US"/>
        </a:p>
      </dgm:t>
    </dgm:pt>
    <dgm:pt modelId="{91938DD8-F073-421A-96EB-DACD2EBAE7AB}" type="parTrans" cxnId="{17AFF9BA-F1C0-42CA-AA15-E775D62A7FD5}">
      <dgm:prSet/>
      <dgm:spPr/>
      <dgm:t>
        <a:bodyPr/>
        <a:lstStyle/>
        <a:p>
          <a:endParaRPr lang="en-US"/>
        </a:p>
      </dgm:t>
    </dgm:pt>
    <dgm:pt modelId="{3A939570-3BEB-4E30-9617-06E97268311F}" type="sibTrans" cxnId="{17AFF9BA-F1C0-42CA-AA15-E775D62A7FD5}">
      <dgm:prSet/>
      <dgm:spPr/>
      <dgm:t>
        <a:bodyPr/>
        <a:lstStyle/>
        <a:p>
          <a:endParaRPr lang="en-US"/>
        </a:p>
      </dgm:t>
    </dgm:pt>
    <dgm:pt modelId="{85EA6219-DCCB-4F5E-9B67-640B47D3E155}" type="pres">
      <dgm:prSet presAssocID="{3870B937-A6E8-4383-8A11-9F6901B1EF71}" presName="root" presStyleCnt="0">
        <dgm:presLayoutVars>
          <dgm:dir/>
          <dgm:resizeHandles val="exact"/>
        </dgm:presLayoutVars>
      </dgm:prSet>
      <dgm:spPr/>
    </dgm:pt>
    <dgm:pt modelId="{C67D2590-EF32-48EF-BC79-08DD2249C23A}" type="pres">
      <dgm:prSet presAssocID="{8CE6E880-BCE3-42F5-B39A-ED50391617DC}" presName="compNode" presStyleCnt="0"/>
      <dgm:spPr/>
    </dgm:pt>
    <dgm:pt modelId="{80B569DA-224C-4FA3-A2B3-383DCB420675}" type="pres">
      <dgm:prSet presAssocID="{8CE6E880-BCE3-42F5-B39A-ED50391617DC}" presName="bgRect" presStyleLbl="bgShp" presStyleIdx="0" presStyleCnt="4"/>
      <dgm:spPr/>
    </dgm:pt>
    <dgm:pt modelId="{6F6017E5-0C28-4754-AFCC-3FC13465EC0C}" type="pres">
      <dgm:prSet presAssocID="{8CE6E880-BCE3-42F5-B39A-ED50391617D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810386CB-B268-4CC6-9C1D-36F4C6ABB5D4}" type="pres">
      <dgm:prSet presAssocID="{8CE6E880-BCE3-42F5-B39A-ED50391617DC}" presName="spaceRect" presStyleCnt="0"/>
      <dgm:spPr/>
    </dgm:pt>
    <dgm:pt modelId="{FDADADED-7F19-4269-BEB3-304E616B3B00}" type="pres">
      <dgm:prSet presAssocID="{8CE6E880-BCE3-42F5-B39A-ED50391617DC}" presName="parTx" presStyleLbl="revTx" presStyleIdx="0" presStyleCnt="4">
        <dgm:presLayoutVars>
          <dgm:chMax val="0"/>
          <dgm:chPref val="0"/>
        </dgm:presLayoutVars>
      </dgm:prSet>
      <dgm:spPr/>
    </dgm:pt>
    <dgm:pt modelId="{7BA31188-5A8D-44F0-A4D1-2AF8B0F78E1C}" type="pres">
      <dgm:prSet presAssocID="{A46F6C91-E182-4BBC-89B7-0BEB05DD2981}" presName="sibTrans" presStyleCnt="0"/>
      <dgm:spPr/>
    </dgm:pt>
    <dgm:pt modelId="{AF58C071-BDB8-4CAC-BC75-0E903266ACAD}" type="pres">
      <dgm:prSet presAssocID="{62692693-1F2A-408C-8659-A15B1AA1D5CB}" presName="compNode" presStyleCnt="0"/>
      <dgm:spPr/>
    </dgm:pt>
    <dgm:pt modelId="{88F5EC20-8FCB-49EA-85AA-E42C59567731}" type="pres">
      <dgm:prSet presAssocID="{62692693-1F2A-408C-8659-A15B1AA1D5CB}" presName="bgRect" presStyleLbl="bgShp" presStyleIdx="1" presStyleCnt="4"/>
      <dgm:spPr/>
    </dgm:pt>
    <dgm:pt modelId="{323F08F0-E27F-4E58-B2A6-7B3F2108338A}" type="pres">
      <dgm:prSet presAssocID="{62692693-1F2A-408C-8659-A15B1AA1D5C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C199522-ABC6-4D8C-8973-152E429073CB}" type="pres">
      <dgm:prSet presAssocID="{62692693-1F2A-408C-8659-A15B1AA1D5CB}" presName="spaceRect" presStyleCnt="0"/>
      <dgm:spPr/>
    </dgm:pt>
    <dgm:pt modelId="{41156EA1-BE24-4CA0-8F48-099DAEEE4049}" type="pres">
      <dgm:prSet presAssocID="{62692693-1F2A-408C-8659-A15B1AA1D5CB}" presName="parTx" presStyleLbl="revTx" presStyleIdx="1" presStyleCnt="4">
        <dgm:presLayoutVars>
          <dgm:chMax val="0"/>
          <dgm:chPref val="0"/>
        </dgm:presLayoutVars>
      </dgm:prSet>
      <dgm:spPr/>
    </dgm:pt>
    <dgm:pt modelId="{D50C6883-5C34-4F87-A5B0-53DD7F0001D1}" type="pres">
      <dgm:prSet presAssocID="{79769EEE-14B4-4C8D-8A38-703F7A227B64}" presName="sibTrans" presStyleCnt="0"/>
      <dgm:spPr/>
    </dgm:pt>
    <dgm:pt modelId="{B0C418E2-43C6-43BE-95E9-1137FF4161C0}" type="pres">
      <dgm:prSet presAssocID="{8727C59A-0A33-44FF-AC85-6013A3BE07E5}" presName="compNode" presStyleCnt="0"/>
      <dgm:spPr/>
    </dgm:pt>
    <dgm:pt modelId="{78F586E0-A04B-4C87-A5D2-7B1341BC2D67}" type="pres">
      <dgm:prSet presAssocID="{8727C59A-0A33-44FF-AC85-6013A3BE07E5}" presName="bgRect" presStyleLbl="bgShp" presStyleIdx="2" presStyleCnt="4"/>
      <dgm:spPr/>
    </dgm:pt>
    <dgm:pt modelId="{2557AB40-11FE-428E-B06C-6AB4C6E9F57D}" type="pres">
      <dgm:prSet presAssocID="{8727C59A-0A33-44FF-AC85-6013A3BE07E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ffic Light"/>
        </a:ext>
      </dgm:extLst>
    </dgm:pt>
    <dgm:pt modelId="{5FB7B5A0-A9BD-41D0-A333-672F71CDD89C}" type="pres">
      <dgm:prSet presAssocID="{8727C59A-0A33-44FF-AC85-6013A3BE07E5}" presName="spaceRect" presStyleCnt="0"/>
      <dgm:spPr/>
    </dgm:pt>
    <dgm:pt modelId="{EDBF61BD-E932-418E-8A55-C6EDBC611778}" type="pres">
      <dgm:prSet presAssocID="{8727C59A-0A33-44FF-AC85-6013A3BE07E5}" presName="parTx" presStyleLbl="revTx" presStyleIdx="2" presStyleCnt="4">
        <dgm:presLayoutVars>
          <dgm:chMax val="0"/>
          <dgm:chPref val="0"/>
        </dgm:presLayoutVars>
      </dgm:prSet>
      <dgm:spPr/>
    </dgm:pt>
    <dgm:pt modelId="{305D674A-6125-43FD-8B18-34AA7332DF85}" type="pres">
      <dgm:prSet presAssocID="{D301EEFF-B0BA-4F81-8AEE-E9E5EB4F1D2B}" presName="sibTrans" presStyleCnt="0"/>
      <dgm:spPr/>
    </dgm:pt>
    <dgm:pt modelId="{7BFFF6C4-D99B-4ED3-BD04-CFD645DA66CB}" type="pres">
      <dgm:prSet presAssocID="{AC6AEF7C-A4DE-4D4B-97BB-10DC53A72ADF}" presName="compNode" presStyleCnt="0"/>
      <dgm:spPr/>
    </dgm:pt>
    <dgm:pt modelId="{27FF3B5E-0E7B-4026-A8D4-E1063F775C51}" type="pres">
      <dgm:prSet presAssocID="{AC6AEF7C-A4DE-4D4B-97BB-10DC53A72ADF}" presName="bgRect" presStyleLbl="bgShp" presStyleIdx="3" presStyleCnt="4"/>
      <dgm:spPr/>
    </dgm:pt>
    <dgm:pt modelId="{FE6F5A73-2B7B-4839-AD8C-8ED31DE54719}" type="pres">
      <dgm:prSet presAssocID="{AC6AEF7C-A4DE-4D4B-97BB-10DC53A72AD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02A049E-6FAF-4B0B-A5C9-55AD592BEC85}" type="pres">
      <dgm:prSet presAssocID="{AC6AEF7C-A4DE-4D4B-97BB-10DC53A72ADF}" presName="spaceRect" presStyleCnt="0"/>
      <dgm:spPr/>
    </dgm:pt>
    <dgm:pt modelId="{9305C6DC-7DC6-47EF-9961-9B15CDB2B033}" type="pres">
      <dgm:prSet presAssocID="{AC6AEF7C-A4DE-4D4B-97BB-10DC53A72AD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CE70234-A412-4308-980A-E3D5022C1ED1}" srcId="{3870B937-A6E8-4383-8A11-9F6901B1EF71}" destId="{62692693-1F2A-408C-8659-A15B1AA1D5CB}" srcOrd="1" destOrd="0" parTransId="{92E2332E-8D50-49BC-B511-932AD1ED75F3}" sibTransId="{79769EEE-14B4-4C8D-8A38-703F7A227B64}"/>
    <dgm:cxn modelId="{583A5036-BC6C-4FBB-B3EA-FD4A4A0DB513}" type="presOf" srcId="{AC6AEF7C-A4DE-4D4B-97BB-10DC53A72ADF}" destId="{9305C6DC-7DC6-47EF-9961-9B15CDB2B033}" srcOrd="0" destOrd="0" presId="urn:microsoft.com/office/officeart/2018/2/layout/IconVerticalSolidList"/>
    <dgm:cxn modelId="{E267686B-E8A6-4907-A992-351B7DCF002F}" type="presOf" srcId="{62692693-1F2A-408C-8659-A15B1AA1D5CB}" destId="{41156EA1-BE24-4CA0-8F48-099DAEEE4049}" srcOrd="0" destOrd="0" presId="urn:microsoft.com/office/officeart/2018/2/layout/IconVerticalSolidList"/>
    <dgm:cxn modelId="{D9753973-9031-4146-A8C4-4672706A6852}" type="presOf" srcId="{8CE6E880-BCE3-42F5-B39A-ED50391617DC}" destId="{FDADADED-7F19-4269-BEB3-304E616B3B00}" srcOrd="0" destOrd="0" presId="urn:microsoft.com/office/officeart/2018/2/layout/IconVerticalSolidList"/>
    <dgm:cxn modelId="{6D21D456-577A-4B19-A1D7-79D5C6AA6129}" srcId="{3870B937-A6E8-4383-8A11-9F6901B1EF71}" destId="{8727C59A-0A33-44FF-AC85-6013A3BE07E5}" srcOrd="2" destOrd="0" parTransId="{A3FA6092-3BF8-4229-87CF-7EE23A0BCEF6}" sibTransId="{D301EEFF-B0BA-4F81-8AEE-E9E5EB4F1D2B}"/>
    <dgm:cxn modelId="{BC7ED27A-1095-46BB-8E7B-D949555092AA}" srcId="{3870B937-A6E8-4383-8A11-9F6901B1EF71}" destId="{8CE6E880-BCE3-42F5-B39A-ED50391617DC}" srcOrd="0" destOrd="0" parTransId="{BB3800B5-00A2-4F5B-A1A3-6F840F8B4EFC}" sibTransId="{A46F6C91-E182-4BBC-89B7-0BEB05DD2981}"/>
    <dgm:cxn modelId="{17AFF9BA-F1C0-42CA-AA15-E775D62A7FD5}" srcId="{3870B937-A6E8-4383-8A11-9F6901B1EF71}" destId="{AC6AEF7C-A4DE-4D4B-97BB-10DC53A72ADF}" srcOrd="3" destOrd="0" parTransId="{91938DD8-F073-421A-96EB-DACD2EBAE7AB}" sibTransId="{3A939570-3BEB-4E30-9617-06E97268311F}"/>
    <dgm:cxn modelId="{57334BD0-0953-4F2F-9928-541A09556378}" type="presOf" srcId="{3870B937-A6E8-4383-8A11-9F6901B1EF71}" destId="{85EA6219-DCCB-4F5E-9B67-640B47D3E155}" srcOrd="0" destOrd="0" presId="urn:microsoft.com/office/officeart/2018/2/layout/IconVerticalSolidList"/>
    <dgm:cxn modelId="{D1FB34D1-A5BB-402A-91B6-691FFD3252CC}" type="presOf" srcId="{8727C59A-0A33-44FF-AC85-6013A3BE07E5}" destId="{EDBF61BD-E932-418E-8A55-C6EDBC611778}" srcOrd="0" destOrd="0" presId="urn:microsoft.com/office/officeart/2018/2/layout/IconVerticalSolidList"/>
    <dgm:cxn modelId="{06A20E9E-DC66-4753-B5F5-27E8CD04E2D3}" type="presParOf" srcId="{85EA6219-DCCB-4F5E-9B67-640B47D3E155}" destId="{C67D2590-EF32-48EF-BC79-08DD2249C23A}" srcOrd="0" destOrd="0" presId="urn:microsoft.com/office/officeart/2018/2/layout/IconVerticalSolidList"/>
    <dgm:cxn modelId="{3D417E08-E5D2-4EB1-A2AE-D82618CDB19C}" type="presParOf" srcId="{C67D2590-EF32-48EF-BC79-08DD2249C23A}" destId="{80B569DA-224C-4FA3-A2B3-383DCB420675}" srcOrd="0" destOrd="0" presId="urn:microsoft.com/office/officeart/2018/2/layout/IconVerticalSolidList"/>
    <dgm:cxn modelId="{CB6C734D-ADCC-4D4D-BB17-A45CD248220D}" type="presParOf" srcId="{C67D2590-EF32-48EF-BC79-08DD2249C23A}" destId="{6F6017E5-0C28-4754-AFCC-3FC13465EC0C}" srcOrd="1" destOrd="0" presId="urn:microsoft.com/office/officeart/2018/2/layout/IconVerticalSolidList"/>
    <dgm:cxn modelId="{5F09A33E-9739-4E17-9ECD-45D51BC54598}" type="presParOf" srcId="{C67D2590-EF32-48EF-BC79-08DD2249C23A}" destId="{810386CB-B268-4CC6-9C1D-36F4C6ABB5D4}" srcOrd="2" destOrd="0" presId="urn:microsoft.com/office/officeart/2018/2/layout/IconVerticalSolidList"/>
    <dgm:cxn modelId="{063ED3E2-E285-4757-BB93-B372114E0F08}" type="presParOf" srcId="{C67D2590-EF32-48EF-BC79-08DD2249C23A}" destId="{FDADADED-7F19-4269-BEB3-304E616B3B00}" srcOrd="3" destOrd="0" presId="urn:microsoft.com/office/officeart/2018/2/layout/IconVerticalSolidList"/>
    <dgm:cxn modelId="{7312B93D-FED6-4C7A-8B6D-9916C8B6AF77}" type="presParOf" srcId="{85EA6219-DCCB-4F5E-9B67-640B47D3E155}" destId="{7BA31188-5A8D-44F0-A4D1-2AF8B0F78E1C}" srcOrd="1" destOrd="0" presId="urn:microsoft.com/office/officeart/2018/2/layout/IconVerticalSolidList"/>
    <dgm:cxn modelId="{84CE6D4A-3C7F-430C-BE54-F5E561299094}" type="presParOf" srcId="{85EA6219-DCCB-4F5E-9B67-640B47D3E155}" destId="{AF58C071-BDB8-4CAC-BC75-0E903266ACAD}" srcOrd="2" destOrd="0" presId="urn:microsoft.com/office/officeart/2018/2/layout/IconVerticalSolidList"/>
    <dgm:cxn modelId="{ACF9FCC6-CFE7-487E-BB20-D6050A40DB3D}" type="presParOf" srcId="{AF58C071-BDB8-4CAC-BC75-0E903266ACAD}" destId="{88F5EC20-8FCB-49EA-85AA-E42C59567731}" srcOrd="0" destOrd="0" presId="urn:microsoft.com/office/officeart/2018/2/layout/IconVerticalSolidList"/>
    <dgm:cxn modelId="{C940B9AF-ABCC-42BC-9B3B-9FA9128E9E35}" type="presParOf" srcId="{AF58C071-BDB8-4CAC-BC75-0E903266ACAD}" destId="{323F08F0-E27F-4E58-B2A6-7B3F2108338A}" srcOrd="1" destOrd="0" presId="urn:microsoft.com/office/officeart/2018/2/layout/IconVerticalSolidList"/>
    <dgm:cxn modelId="{74993D74-4028-4A9F-B76D-1D1B6847622B}" type="presParOf" srcId="{AF58C071-BDB8-4CAC-BC75-0E903266ACAD}" destId="{EC199522-ABC6-4D8C-8973-152E429073CB}" srcOrd="2" destOrd="0" presId="urn:microsoft.com/office/officeart/2018/2/layout/IconVerticalSolidList"/>
    <dgm:cxn modelId="{737D03BB-EC14-4FFC-B328-DDBFEE205FF2}" type="presParOf" srcId="{AF58C071-BDB8-4CAC-BC75-0E903266ACAD}" destId="{41156EA1-BE24-4CA0-8F48-099DAEEE4049}" srcOrd="3" destOrd="0" presId="urn:microsoft.com/office/officeart/2018/2/layout/IconVerticalSolidList"/>
    <dgm:cxn modelId="{2F94D004-1E71-49F3-B90C-01DBCCA293AB}" type="presParOf" srcId="{85EA6219-DCCB-4F5E-9B67-640B47D3E155}" destId="{D50C6883-5C34-4F87-A5B0-53DD7F0001D1}" srcOrd="3" destOrd="0" presId="urn:microsoft.com/office/officeart/2018/2/layout/IconVerticalSolidList"/>
    <dgm:cxn modelId="{FDCF9A38-25A4-4E23-B4E3-A3E8D2A241FF}" type="presParOf" srcId="{85EA6219-DCCB-4F5E-9B67-640B47D3E155}" destId="{B0C418E2-43C6-43BE-95E9-1137FF4161C0}" srcOrd="4" destOrd="0" presId="urn:microsoft.com/office/officeart/2018/2/layout/IconVerticalSolidList"/>
    <dgm:cxn modelId="{CA1D08F2-67D1-4FB8-B63A-726C84A4FC3C}" type="presParOf" srcId="{B0C418E2-43C6-43BE-95E9-1137FF4161C0}" destId="{78F586E0-A04B-4C87-A5D2-7B1341BC2D67}" srcOrd="0" destOrd="0" presId="urn:microsoft.com/office/officeart/2018/2/layout/IconVerticalSolidList"/>
    <dgm:cxn modelId="{B44ECB6A-7300-4BE3-92C6-20DC58D7FB4D}" type="presParOf" srcId="{B0C418E2-43C6-43BE-95E9-1137FF4161C0}" destId="{2557AB40-11FE-428E-B06C-6AB4C6E9F57D}" srcOrd="1" destOrd="0" presId="urn:microsoft.com/office/officeart/2018/2/layout/IconVerticalSolidList"/>
    <dgm:cxn modelId="{51818D69-94A8-4F51-A593-D8CA31F5A1F9}" type="presParOf" srcId="{B0C418E2-43C6-43BE-95E9-1137FF4161C0}" destId="{5FB7B5A0-A9BD-41D0-A333-672F71CDD89C}" srcOrd="2" destOrd="0" presId="urn:microsoft.com/office/officeart/2018/2/layout/IconVerticalSolidList"/>
    <dgm:cxn modelId="{976BE5DF-33C3-4C71-97BA-65D3AC0782D8}" type="presParOf" srcId="{B0C418E2-43C6-43BE-95E9-1137FF4161C0}" destId="{EDBF61BD-E932-418E-8A55-C6EDBC611778}" srcOrd="3" destOrd="0" presId="urn:microsoft.com/office/officeart/2018/2/layout/IconVerticalSolidList"/>
    <dgm:cxn modelId="{98968845-F2C5-4C96-BC86-6FC29D10D7BA}" type="presParOf" srcId="{85EA6219-DCCB-4F5E-9B67-640B47D3E155}" destId="{305D674A-6125-43FD-8B18-34AA7332DF85}" srcOrd="5" destOrd="0" presId="urn:microsoft.com/office/officeart/2018/2/layout/IconVerticalSolidList"/>
    <dgm:cxn modelId="{2AE60B56-424D-41C6-9A0B-C7E01E777BC3}" type="presParOf" srcId="{85EA6219-DCCB-4F5E-9B67-640B47D3E155}" destId="{7BFFF6C4-D99B-4ED3-BD04-CFD645DA66CB}" srcOrd="6" destOrd="0" presId="urn:microsoft.com/office/officeart/2018/2/layout/IconVerticalSolidList"/>
    <dgm:cxn modelId="{A4E24DFE-364A-4A8E-8DE3-06610FE4A8E5}" type="presParOf" srcId="{7BFFF6C4-D99B-4ED3-BD04-CFD645DA66CB}" destId="{27FF3B5E-0E7B-4026-A8D4-E1063F775C51}" srcOrd="0" destOrd="0" presId="urn:microsoft.com/office/officeart/2018/2/layout/IconVerticalSolidList"/>
    <dgm:cxn modelId="{ED114277-588C-4EC1-BFBB-0753938FECA6}" type="presParOf" srcId="{7BFFF6C4-D99B-4ED3-BD04-CFD645DA66CB}" destId="{FE6F5A73-2B7B-4839-AD8C-8ED31DE54719}" srcOrd="1" destOrd="0" presId="urn:microsoft.com/office/officeart/2018/2/layout/IconVerticalSolidList"/>
    <dgm:cxn modelId="{62ACD3EE-CD6B-4AFF-9658-A2CFD2DA6678}" type="presParOf" srcId="{7BFFF6C4-D99B-4ED3-BD04-CFD645DA66CB}" destId="{902A049E-6FAF-4B0B-A5C9-55AD592BEC85}" srcOrd="2" destOrd="0" presId="urn:microsoft.com/office/officeart/2018/2/layout/IconVerticalSolidList"/>
    <dgm:cxn modelId="{FE79EC49-D403-4F15-87A4-7246D41A6B81}" type="presParOf" srcId="{7BFFF6C4-D99B-4ED3-BD04-CFD645DA66CB}" destId="{9305C6DC-7DC6-47EF-9961-9B15CDB2B0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DFD411-7565-48F1-987F-507FA5766BE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E519D9-F506-4349-8FA4-42AFC0C09E38}">
      <dgm:prSet/>
      <dgm:spPr/>
      <dgm:t>
        <a:bodyPr/>
        <a:lstStyle/>
        <a:p>
          <a:r>
            <a:rPr lang="en-CA" b="1"/>
            <a:t>Inventory:</a:t>
          </a:r>
          <a:r>
            <a:rPr lang="en-CA"/>
            <a:t> Supports an up-to-date inventory.</a:t>
          </a:r>
          <a:endParaRPr lang="en-US"/>
        </a:p>
      </dgm:t>
    </dgm:pt>
    <dgm:pt modelId="{EE9D8052-D9CE-44E7-A83F-ECF895E12433}" type="parTrans" cxnId="{51CABF38-7A8E-4D97-8D3A-42AD91CA741D}">
      <dgm:prSet/>
      <dgm:spPr/>
      <dgm:t>
        <a:bodyPr/>
        <a:lstStyle/>
        <a:p>
          <a:endParaRPr lang="en-US"/>
        </a:p>
      </dgm:t>
    </dgm:pt>
    <dgm:pt modelId="{DCA6C0CC-CA3D-4C5D-B02F-31B7D5BA05FC}" type="sibTrans" cxnId="{51CABF38-7A8E-4D97-8D3A-42AD91CA741D}">
      <dgm:prSet/>
      <dgm:spPr/>
      <dgm:t>
        <a:bodyPr/>
        <a:lstStyle/>
        <a:p>
          <a:endParaRPr lang="en-US"/>
        </a:p>
      </dgm:t>
    </dgm:pt>
    <dgm:pt modelId="{AEA403FE-4303-4BB9-86AB-1F5C60863720}">
      <dgm:prSet/>
      <dgm:spPr/>
      <dgm:t>
        <a:bodyPr/>
        <a:lstStyle/>
        <a:p>
          <a:r>
            <a:rPr lang="en-CA" b="1"/>
            <a:t>Inspections:</a:t>
          </a:r>
          <a:r>
            <a:rPr lang="en-CA"/>
            <a:t> Provides a structured approach for annual inspections.</a:t>
          </a:r>
          <a:endParaRPr lang="en-US"/>
        </a:p>
      </dgm:t>
    </dgm:pt>
    <dgm:pt modelId="{69616A1D-6931-4923-9F29-8251F27CAF26}" type="parTrans" cxnId="{DDB88A94-5496-414B-803F-3F9D211A064F}">
      <dgm:prSet/>
      <dgm:spPr/>
      <dgm:t>
        <a:bodyPr/>
        <a:lstStyle/>
        <a:p>
          <a:endParaRPr lang="en-US"/>
        </a:p>
      </dgm:t>
    </dgm:pt>
    <dgm:pt modelId="{A6E69BD9-F29C-4D32-922B-8D0FB9953654}" type="sibTrans" cxnId="{DDB88A94-5496-414B-803F-3F9D211A064F}">
      <dgm:prSet/>
      <dgm:spPr/>
      <dgm:t>
        <a:bodyPr/>
        <a:lstStyle/>
        <a:p>
          <a:endParaRPr lang="en-US"/>
        </a:p>
      </dgm:t>
    </dgm:pt>
    <dgm:pt modelId="{440EB1C5-291F-41E0-A25F-15240009F31E}">
      <dgm:prSet/>
      <dgm:spPr/>
      <dgm:t>
        <a:bodyPr/>
        <a:lstStyle/>
        <a:p>
          <a:r>
            <a:rPr lang="en-CA" b="1"/>
            <a:t>Assessment:</a:t>
          </a:r>
          <a:r>
            <a:rPr lang="en-CA"/>
            <a:t> Offers a detailed system for rating roads.</a:t>
          </a:r>
          <a:endParaRPr lang="en-US"/>
        </a:p>
      </dgm:t>
    </dgm:pt>
    <dgm:pt modelId="{0C6D7F9A-C6F3-4E1F-AAD3-6092FD56B2E5}" type="parTrans" cxnId="{9C98C62E-F693-4425-AE43-E8F3CE53F634}">
      <dgm:prSet/>
      <dgm:spPr/>
      <dgm:t>
        <a:bodyPr/>
        <a:lstStyle/>
        <a:p>
          <a:endParaRPr lang="en-US"/>
        </a:p>
      </dgm:t>
    </dgm:pt>
    <dgm:pt modelId="{9A172269-8829-4A9B-9001-7671A22E13E2}" type="sibTrans" cxnId="{9C98C62E-F693-4425-AE43-E8F3CE53F634}">
      <dgm:prSet/>
      <dgm:spPr/>
      <dgm:t>
        <a:bodyPr/>
        <a:lstStyle/>
        <a:p>
          <a:endParaRPr lang="en-US"/>
        </a:p>
      </dgm:t>
    </dgm:pt>
    <dgm:pt modelId="{B506617D-E0CD-4D15-BA72-F49C4F982801}" type="pres">
      <dgm:prSet presAssocID="{BEDFD411-7565-48F1-987F-507FA5766BEC}" presName="linear" presStyleCnt="0">
        <dgm:presLayoutVars>
          <dgm:animLvl val="lvl"/>
          <dgm:resizeHandles val="exact"/>
        </dgm:presLayoutVars>
      </dgm:prSet>
      <dgm:spPr/>
    </dgm:pt>
    <dgm:pt modelId="{7DA8C3A7-9BDC-475A-854F-0C1CFCE570D1}" type="pres">
      <dgm:prSet presAssocID="{44E519D9-F506-4349-8FA4-42AFC0C09E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874553D-1DFE-41D8-B5C7-881284C7DC1E}" type="pres">
      <dgm:prSet presAssocID="{DCA6C0CC-CA3D-4C5D-B02F-31B7D5BA05FC}" presName="spacer" presStyleCnt="0"/>
      <dgm:spPr/>
    </dgm:pt>
    <dgm:pt modelId="{EE472B5B-E933-4D2E-ABA1-0B7266F7F68B}" type="pres">
      <dgm:prSet presAssocID="{AEA403FE-4303-4BB9-86AB-1F5C608637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0433F6-3EBC-44FD-B3BC-4E155DA0E46C}" type="pres">
      <dgm:prSet presAssocID="{A6E69BD9-F29C-4D32-922B-8D0FB9953654}" presName="spacer" presStyleCnt="0"/>
      <dgm:spPr/>
    </dgm:pt>
    <dgm:pt modelId="{1D211301-62D8-49BB-8F47-B6F025D4C1B5}" type="pres">
      <dgm:prSet presAssocID="{440EB1C5-291F-41E0-A25F-15240009F31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2BA51C-0494-466F-ABE2-6035CC7EB9CD}" type="presOf" srcId="{440EB1C5-291F-41E0-A25F-15240009F31E}" destId="{1D211301-62D8-49BB-8F47-B6F025D4C1B5}" srcOrd="0" destOrd="0" presId="urn:microsoft.com/office/officeart/2005/8/layout/vList2"/>
    <dgm:cxn modelId="{9C98C62E-F693-4425-AE43-E8F3CE53F634}" srcId="{BEDFD411-7565-48F1-987F-507FA5766BEC}" destId="{440EB1C5-291F-41E0-A25F-15240009F31E}" srcOrd="2" destOrd="0" parTransId="{0C6D7F9A-C6F3-4E1F-AAD3-6092FD56B2E5}" sibTransId="{9A172269-8829-4A9B-9001-7671A22E13E2}"/>
    <dgm:cxn modelId="{51CABF38-7A8E-4D97-8D3A-42AD91CA741D}" srcId="{BEDFD411-7565-48F1-987F-507FA5766BEC}" destId="{44E519D9-F506-4349-8FA4-42AFC0C09E38}" srcOrd="0" destOrd="0" parTransId="{EE9D8052-D9CE-44E7-A83F-ECF895E12433}" sibTransId="{DCA6C0CC-CA3D-4C5D-B02F-31B7D5BA05FC}"/>
    <dgm:cxn modelId="{8F744142-0EFB-43A7-9D01-1525D6202233}" type="presOf" srcId="{AEA403FE-4303-4BB9-86AB-1F5C60863720}" destId="{EE472B5B-E933-4D2E-ABA1-0B7266F7F68B}" srcOrd="0" destOrd="0" presId="urn:microsoft.com/office/officeart/2005/8/layout/vList2"/>
    <dgm:cxn modelId="{2762A649-2A51-44D2-AD03-34B7161C9726}" type="presOf" srcId="{44E519D9-F506-4349-8FA4-42AFC0C09E38}" destId="{7DA8C3A7-9BDC-475A-854F-0C1CFCE570D1}" srcOrd="0" destOrd="0" presId="urn:microsoft.com/office/officeart/2005/8/layout/vList2"/>
    <dgm:cxn modelId="{DDB88A94-5496-414B-803F-3F9D211A064F}" srcId="{BEDFD411-7565-48F1-987F-507FA5766BEC}" destId="{AEA403FE-4303-4BB9-86AB-1F5C60863720}" srcOrd="1" destOrd="0" parTransId="{69616A1D-6931-4923-9F29-8251F27CAF26}" sibTransId="{A6E69BD9-F29C-4D32-922B-8D0FB9953654}"/>
    <dgm:cxn modelId="{FB9E8BB2-8B0E-4FDE-ABF6-F4A7934598A2}" type="presOf" srcId="{BEDFD411-7565-48F1-987F-507FA5766BEC}" destId="{B506617D-E0CD-4D15-BA72-F49C4F982801}" srcOrd="0" destOrd="0" presId="urn:microsoft.com/office/officeart/2005/8/layout/vList2"/>
    <dgm:cxn modelId="{BFE33022-9BE3-4BB9-BBA6-611B55185D1F}" type="presParOf" srcId="{B506617D-E0CD-4D15-BA72-F49C4F982801}" destId="{7DA8C3A7-9BDC-475A-854F-0C1CFCE570D1}" srcOrd="0" destOrd="0" presId="urn:microsoft.com/office/officeart/2005/8/layout/vList2"/>
    <dgm:cxn modelId="{52D98EFF-2C58-4382-AC2D-E6AAC1A5B1B4}" type="presParOf" srcId="{B506617D-E0CD-4D15-BA72-F49C4F982801}" destId="{9874553D-1DFE-41D8-B5C7-881284C7DC1E}" srcOrd="1" destOrd="0" presId="urn:microsoft.com/office/officeart/2005/8/layout/vList2"/>
    <dgm:cxn modelId="{D2AE8E9F-C1EF-447E-8C7E-BFEDBA0F33F0}" type="presParOf" srcId="{B506617D-E0CD-4D15-BA72-F49C4F982801}" destId="{EE472B5B-E933-4D2E-ABA1-0B7266F7F68B}" srcOrd="2" destOrd="0" presId="urn:microsoft.com/office/officeart/2005/8/layout/vList2"/>
    <dgm:cxn modelId="{658094FD-1A46-4875-83B5-FE4F89206017}" type="presParOf" srcId="{B506617D-E0CD-4D15-BA72-F49C4F982801}" destId="{280433F6-3EBC-44FD-B3BC-4E155DA0E46C}" srcOrd="3" destOrd="0" presId="urn:microsoft.com/office/officeart/2005/8/layout/vList2"/>
    <dgm:cxn modelId="{BFA68A4E-8A99-42F8-BE50-E585F1FD7EE2}" type="presParOf" srcId="{B506617D-E0CD-4D15-BA72-F49C4F982801}" destId="{1D211301-62D8-49BB-8F47-B6F025D4C1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082863-5B33-4BB5-8FFF-7098367E83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14B5330-27D2-4582-905E-225D3151F218}">
      <dgm:prSet/>
      <dgm:spPr/>
      <dgm:t>
        <a:bodyPr/>
        <a:lstStyle/>
        <a:p>
          <a:r>
            <a:rPr lang="en-CA" b="1"/>
            <a:t>Comprehensive Policy:</a:t>
          </a:r>
          <a:r>
            <a:rPr lang="en-CA"/>
            <a:t> The policy provides a solid foundation for managing hard-surfaced roads in the RM of St. Clements.</a:t>
          </a:r>
          <a:endParaRPr lang="en-US"/>
        </a:p>
      </dgm:t>
    </dgm:pt>
    <dgm:pt modelId="{4E9FB8BE-2542-414E-BCDD-40CC2DD51F66}" type="parTrans" cxnId="{118BECDC-0B46-4506-835F-77A11156423A}">
      <dgm:prSet/>
      <dgm:spPr/>
      <dgm:t>
        <a:bodyPr/>
        <a:lstStyle/>
        <a:p>
          <a:endParaRPr lang="en-US"/>
        </a:p>
      </dgm:t>
    </dgm:pt>
    <dgm:pt modelId="{BCC7DB8A-2C42-402E-AB3A-5E6F4011C625}" type="sibTrans" cxnId="{118BECDC-0B46-4506-835F-77A11156423A}">
      <dgm:prSet/>
      <dgm:spPr/>
      <dgm:t>
        <a:bodyPr/>
        <a:lstStyle/>
        <a:p>
          <a:endParaRPr lang="en-US"/>
        </a:p>
      </dgm:t>
    </dgm:pt>
    <dgm:pt modelId="{DFF1B6C0-0C46-4A71-A838-FEDFD70AF128}">
      <dgm:prSet/>
      <dgm:spPr/>
      <dgm:t>
        <a:bodyPr/>
        <a:lstStyle/>
        <a:p>
          <a:r>
            <a:rPr lang="en-CA" b="1"/>
            <a:t>Scoring Methodology:</a:t>
          </a:r>
          <a:r>
            <a:rPr lang="en-CA"/>
            <a:t> The methodology supports objective and consistent assessment and prioritization.</a:t>
          </a:r>
          <a:endParaRPr lang="en-US"/>
        </a:p>
      </dgm:t>
    </dgm:pt>
    <dgm:pt modelId="{EDF29743-1165-4361-A8C1-985A57875C6A}" type="parTrans" cxnId="{483EA1F0-38EF-4BB9-BCAE-AFCE455DC590}">
      <dgm:prSet/>
      <dgm:spPr/>
      <dgm:t>
        <a:bodyPr/>
        <a:lstStyle/>
        <a:p>
          <a:endParaRPr lang="en-US"/>
        </a:p>
      </dgm:t>
    </dgm:pt>
    <dgm:pt modelId="{346EB476-34E9-499B-9D9F-B71102275425}" type="sibTrans" cxnId="{483EA1F0-38EF-4BB9-BCAE-AFCE455DC590}">
      <dgm:prSet/>
      <dgm:spPr/>
      <dgm:t>
        <a:bodyPr/>
        <a:lstStyle/>
        <a:p>
          <a:endParaRPr lang="en-US"/>
        </a:p>
      </dgm:t>
    </dgm:pt>
    <dgm:pt modelId="{B65C7749-E0A0-47CB-BEF2-50CC1BCFA2C8}">
      <dgm:prSet/>
      <dgm:spPr/>
      <dgm:t>
        <a:bodyPr/>
        <a:lstStyle/>
        <a:p>
          <a:r>
            <a:rPr lang="en-CA" b="1"/>
            <a:t>Implementation:</a:t>
          </a:r>
          <a:r>
            <a:rPr lang="en-CA"/>
            <a:t> By implementing this policy and methodology, the RM can effectively manage its road infrastructure.</a:t>
          </a:r>
          <a:endParaRPr lang="en-US"/>
        </a:p>
      </dgm:t>
    </dgm:pt>
    <dgm:pt modelId="{A6FB0267-FBE4-4ADF-85C5-700250189A80}" type="parTrans" cxnId="{2EA211B0-B8C4-4011-989C-4FF6B1835DB3}">
      <dgm:prSet/>
      <dgm:spPr/>
      <dgm:t>
        <a:bodyPr/>
        <a:lstStyle/>
        <a:p>
          <a:endParaRPr lang="en-US"/>
        </a:p>
      </dgm:t>
    </dgm:pt>
    <dgm:pt modelId="{BCE4593A-9198-4D97-AE91-E76633BB08A0}" type="sibTrans" cxnId="{2EA211B0-B8C4-4011-989C-4FF6B1835DB3}">
      <dgm:prSet/>
      <dgm:spPr/>
      <dgm:t>
        <a:bodyPr/>
        <a:lstStyle/>
        <a:p>
          <a:endParaRPr lang="en-US"/>
        </a:p>
      </dgm:t>
    </dgm:pt>
    <dgm:pt modelId="{03AEFAD0-4760-40F6-8D4D-A51AC8463B08}" type="pres">
      <dgm:prSet presAssocID="{1B082863-5B33-4BB5-8FFF-7098367E8312}" presName="root" presStyleCnt="0">
        <dgm:presLayoutVars>
          <dgm:dir/>
          <dgm:resizeHandles val="exact"/>
        </dgm:presLayoutVars>
      </dgm:prSet>
      <dgm:spPr/>
    </dgm:pt>
    <dgm:pt modelId="{2DDBF84B-BFD0-4375-B072-83EDABDB3827}" type="pres">
      <dgm:prSet presAssocID="{614B5330-27D2-4582-905E-225D3151F218}" presName="compNode" presStyleCnt="0"/>
      <dgm:spPr/>
    </dgm:pt>
    <dgm:pt modelId="{569954A6-DA4B-4AE3-BBD2-2CA5340717BA}" type="pres">
      <dgm:prSet presAssocID="{614B5330-27D2-4582-905E-225D3151F218}" presName="bgRect" presStyleLbl="bgShp" presStyleIdx="0" presStyleCnt="3"/>
      <dgm:spPr/>
    </dgm:pt>
    <dgm:pt modelId="{1E5CA605-7FD7-4027-A28F-1DC5C8FEA547}" type="pres">
      <dgm:prSet presAssocID="{614B5330-27D2-4582-905E-225D3151F21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152E154E-9A50-4FB3-8A32-32B5E1B34991}" type="pres">
      <dgm:prSet presAssocID="{614B5330-27D2-4582-905E-225D3151F218}" presName="spaceRect" presStyleCnt="0"/>
      <dgm:spPr/>
    </dgm:pt>
    <dgm:pt modelId="{0BFFC416-71AE-4CF5-BF07-B68E3B80A6BE}" type="pres">
      <dgm:prSet presAssocID="{614B5330-27D2-4582-905E-225D3151F218}" presName="parTx" presStyleLbl="revTx" presStyleIdx="0" presStyleCnt="3">
        <dgm:presLayoutVars>
          <dgm:chMax val="0"/>
          <dgm:chPref val="0"/>
        </dgm:presLayoutVars>
      </dgm:prSet>
      <dgm:spPr/>
    </dgm:pt>
    <dgm:pt modelId="{15B2559F-E70E-4D9D-AA20-D343EAD0E188}" type="pres">
      <dgm:prSet presAssocID="{BCC7DB8A-2C42-402E-AB3A-5E6F4011C625}" presName="sibTrans" presStyleCnt="0"/>
      <dgm:spPr/>
    </dgm:pt>
    <dgm:pt modelId="{413B8735-9CF1-4409-B2E7-DB12EB1E1B73}" type="pres">
      <dgm:prSet presAssocID="{DFF1B6C0-0C46-4A71-A838-FEDFD70AF128}" presName="compNode" presStyleCnt="0"/>
      <dgm:spPr/>
    </dgm:pt>
    <dgm:pt modelId="{265934DB-B4C2-4325-957F-BD3B62A247EC}" type="pres">
      <dgm:prSet presAssocID="{DFF1B6C0-0C46-4A71-A838-FEDFD70AF128}" presName="bgRect" presStyleLbl="bgShp" presStyleIdx="1" presStyleCnt="3"/>
      <dgm:spPr/>
    </dgm:pt>
    <dgm:pt modelId="{756BC112-25F3-4838-9676-D7831CBDDB86}" type="pres">
      <dgm:prSet presAssocID="{DFF1B6C0-0C46-4A71-A838-FEDFD70AF12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3A44A71-6C9A-43AF-88F8-5EC39980724B}" type="pres">
      <dgm:prSet presAssocID="{DFF1B6C0-0C46-4A71-A838-FEDFD70AF128}" presName="spaceRect" presStyleCnt="0"/>
      <dgm:spPr/>
    </dgm:pt>
    <dgm:pt modelId="{984249D9-42DC-4184-AE6B-D31071FBAAAD}" type="pres">
      <dgm:prSet presAssocID="{DFF1B6C0-0C46-4A71-A838-FEDFD70AF128}" presName="parTx" presStyleLbl="revTx" presStyleIdx="1" presStyleCnt="3">
        <dgm:presLayoutVars>
          <dgm:chMax val="0"/>
          <dgm:chPref val="0"/>
        </dgm:presLayoutVars>
      </dgm:prSet>
      <dgm:spPr/>
    </dgm:pt>
    <dgm:pt modelId="{7301D6F6-217E-4D38-ACF0-40BB2FF4E5B4}" type="pres">
      <dgm:prSet presAssocID="{346EB476-34E9-499B-9D9F-B71102275425}" presName="sibTrans" presStyleCnt="0"/>
      <dgm:spPr/>
    </dgm:pt>
    <dgm:pt modelId="{AE175886-C936-4730-A208-16C1CA9A5BD7}" type="pres">
      <dgm:prSet presAssocID="{B65C7749-E0A0-47CB-BEF2-50CC1BCFA2C8}" presName="compNode" presStyleCnt="0"/>
      <dgm:spPr/>
    </dgm:pt>
    <dgm:pt modelId="{B6DA9AA1-C8AF-4272-B895-6696706BCE09}" type="pres">
      <dgm:prSet presAssocID="{B65C7749-E0A0-47CB-BEF2-50CC1BCFA2C8}" presName="bgRect" presStyleLbl="bgShp" presStyleIdx="2" presStyleCnt="3"/>
      <dgm:spPr/>
    </dgm:pt>
    <dgm:pt modelId="{4E93A6EA-BB70-4C2A-9EF2-910D53278CC7}" type="pres">
      <dgm:prSet presAssocID="{B65C7749-E0A0-47CB-BEF2-50CC1BCFA2C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3D9A97C0-9205-4BE7-BD7D-11E2CBDE8FCA}" type="pres">
      <dgm:prSet presAssocID="{B65C7749-E0A0-47CB-BEF2-50CC1BCFA2C8}" presName="spaceRect" presStyleCnt="0"/>
      <dgm:spPr/>
    </dgm:pt>
    <dgm:pt modelId="{BAB9F1B8-247B-48D2-BE87-D22711131E1E}" type="pres">
      <dgm:prSet presAssocID="{B65C7749-E0A0-47CB-BEF2-50CC1BCFA2C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74EF548-ED83-4AFD-A72F-619B6668E267}" type="presOf" srcId="{DFF1B6C0-0C46-4A71-A838-FEDFD70AF128}" destId="{984249D9-42DC-4184-AE6B-D31071FBAAAD}" srcOrd="0" destOrd="0" presId="urn:microsoft.com/office/officeart/2018/2/layout/IconVerticalSolidList"/>
    <dgm:cxn modelId="{811FAE4C-77E2-4643-9969-93ABA8894F64}" type="presOf" srcId="{1B082863-5B33-4BB5-8FFF-7098367E8312}" destId="{03AEFAD0-4760-40F6-8D4D-A51AC8463B08}" srcOrd="0" destOrd="0" presId="urn:microsoft.com/office/officeart/2018/2/layout/IconVerticalSolidList"/>
    <dgm:cxn modelId="{5821B88E-863E-45C4-A46C-7852C1F76B27}" type="presOf" srcId="{614B5330-27D2-4582-905E-225D3151F218}" destId="{0BFFC416-71AE-4CF5-BF07-B68E3B80A6BE}" srcOrd="0" destOrd="0" presId="urn:microsoft.com/office/officeart/2018/2/layout/IconVerticalSolidList"/>
    <dgm:cxn modelId="{2EA211B0-B8C4-4011-989C-4FF6B1835DB3}" srcId="{1B082863-5B33-4BB5-8FFF-7098367E8312}" destId="{B65C7749-E0A0-47CB-BEF2-50CC1BCFA2C8}" srcOrd="2" destOrd="0" parTransId="{A6FB0267-FBE4-4ADF-85C5-700250189A80}" sibTransId="{BCE4593A-9198-4D97-AE91-E76633BB08A0}"/>
    <dgm:cxn modelId="{4F501FB5-F5C2-4196-9C45-02ECEC9CA75E}" type="presOf" srcId="{B65C7749-E0A0-47CB-BEF2-50CC1BCFA2C8}" destId="{BAB9F1B8-247B-48D2-BE87-D22711131E1E}" srcOrd="0" destOrd="0" presId="urn:microsoft.com/office/officeart/2018/2/layout/IconVerticalSolidList"/>
    <dgm:cxn modelId="{118BECDC-0B46-4506-835F-77A11156423A}" srcId="{1B082863-5B33-4BB5-8FFF-7098367E8312}" destId="{614B5330-27D2-4582-905E-225D3151F218}" srcOrd="0" destOrd="0" parTransId="{4E9FB8BE-2542-414E-BCDD-40CC2DD51F66}" sibTransId="{BCC7DB8A-2C42-402E-AB3A-5E6F4011C625}"/>
    <dgm:cxn modelId="{483EA1F0-38EF-4BB9-BCAE-AFCE455DC590}" srcId="{1B082863-5B33-4BB5-8FFF-7098367E8312}" destId="{DFF1B6C0-0C46-4A71-A838-FEDFD70AF128}" srcOrd="1" destOrd="0" parTransId="{EDF29743-1165-4361-A8C1-985A57875C6A}" sibTransId="{346EB476-34E9-499B-9D9F-B71102275425}"/>
    <dgm:cxn modelId="{87DFD48E-3059-4A5C-8B8C-AFE2A51E2154}" type="presParOf" srcId="{03AEFAD0-4760-40F6-8D4D-A51AC8463B08}" destId="{2DDBF84B-BFD0-4375-B072-83EDABDB3827}" srcOrd="0" destOrd="0" presId="urn:microsoft.com/office/officeart/2018/2/layout/IconVerticalSolidList"/>
    <dgm:cxn modelId="{52ED4ADB-9029-48BC-88E2-B2DCEB3B78EE}" type="presParOf" srcId="{2DDBF84B-BFD0-4375-B072-83EDABDB3827}" destId="{569954A6-DA4B-4AE3-BBD2-2CA5340717BA}" srcOrd="0" destOrd="0" presId="urn:microsoft.com/office/officeart/2018/2/layout/IconVerticalSolidList"/>
    <dgm:cxn modelId="{3F14091B-3A11-43E0-9C62-DBE62E28FA7D}" type="presParOf" srcId="{2DDBF84B-BFD0-4375-B072-83EDABDB3827}" destId="{1E5CA605-7FD7-4027-A28F-1DC5C8FEA547}" srcOrd="1" destOrd="0" presId="urn:microsoft.com/office/officeart/2018/2/layout/IconVerticalSolidList"/>
    <dgm:cxn modelId="{5C28DFB8-E813-40E4-B15A-8EFF815AE6D8}" type="presParOf" srcId="{2DDBF84B-BFD0-4375-B072-83EDABDB3827}" destId="{152E154E-9A50-4FB3-8A32-32B5E1B34991}" srcOrd="2" destOrd="0" presId="urn:microsoft.com/office/officeart/2018/2/layout/IconVerticalSolidList"/>
    <dgm:cxn modelId="{EA5741AD-04E9-406E-8BBB-C34267ACE5AA}" type="presParOf" srcId="{2DDBF84B-BFD0-4375-B072-83EDABDB3827}" destId="{0BFFC416-71AE-4CF5-BF07-B68E3B80A6BE}" srcOrd="3" destOrd="0" presId="urn:microsoft.com/office/officeart/2018/2/layout/IconVerticalSolidList"/>
    <dgm:cxn modelId="{9E5A32A7-98F4-46AD-A429-E3995B148A52}" type="presParOf" srcId="{03AEFAD0-4760-40F6-8D4D-A51AC8463B08}" destId="{15B2559F-E70E-4D9D-AA20-D343EAD0E188}" srcOrd="1" destOrd="0" presId="urn:microsoft.com/office/officeart/2018/2/layout/IconVerticalSolidList"/>
    <dgm:cxn modelId="{1F18B01F-12AE-4864-B472-4F832E6B21DB}" type="presParOf" srcId="{03AEFAD0-4760-40F6-8D4D-A51AC8463B08}" destId="{413B8735-9CF1-4409-B2E7-DB12EB1E1B73}" srcOrd="2" destOrd="0" presId="urn:microsoft.com/office/officeart/2018/2/layout/IconVerticalSolidList"/>
    <dgm:cxn modelId="{0D83CE60-C9C9-43C7-BC86-5292C63CFA66}" type="presParOf" srcId="{413B8735-9CF1-4409-B2E7-DB12EB1E1B73}" destId="{265934DB-B4C2-4325-957F-BD3B62A247EC}" srcOrd="0" destOrd="0" presId="urn:microsoft.com/office/officeart/2018/2/layout/IconVerticalSolidList"/>
    <dgm:cxn modelId="{55A43E19-D98B-4F03-804C-A3501DE5444B}" type="presParOf" srcId="{413B8735-9CF1-4409-B2E7-DB12EB1E1B73}" destId="{756BC112-25F3-4838-9676-D7831CBDDB86}" srcOrd="1" destOrd="0" presId="urn:microsoft.com/office/officeart/2018/2/layout/IconVerticalSolidList"/>
    <dgm:cxn modelId="{5DC1EF5F-70EC-43A2-BE1F-D04317E2F895}" type="presParOf" srcId="{413B8735-9CF1-4409-B2E7-DB12EB1E1B73}" destId="{D3A44A71-6C9A-43AF-88F8-5EC39980724B}" srcOrd="2" destOrd="0" presId="urn:microsoft.com/office/officeart/2018/2/layout/IconVerticalSolidList"/>
    <dgm:cxn modelId="{0A4AB400-1589-4ABD-9F7E-5A6293D90F00}" type="presParOf" srcId="{413B8735-9CF1-4409-B2E7-DB12EB1E1B73}" destId="{984249D9-42DC-4184-AE6B-D31071FBAAAD}" srcOrd="3" destOrd="0" presId="urn:microsoft.com/office/officeart/2018/2/layout/IconVerticalSolidList"/>
    <dgm:cxn modelId="{15C1076A-C655-4DC9-A066-00AB577F0E00}" type="presParOf" srcId="{03AEFAD0-4760-40F6-8D4D-A51AC8463B08}" destId="{7301D6F6-217E-4D38-ACF0-40BB2FF4E5B4}" srcOrd="3" destOrd="0" presId="urn:microsoft.com/office/officeart/2018/2/layout/IconVerticalSolidList"/>
    <dgm:cxn modelId="{9C81ED00-EDE1-4495-91B7-7F086495D688}" type="presParOf" srcId="{03AEFAD0-4760-40F6-8D4D-A51AC8463B08}" destId="{AE175886-C936-4730-A208-16C1CA9A5BD7}" srcOrd="4" destOrd="0" presId="urn:microsoft.com/office/officeart/2018/2/layout/IconVerticalSolidList"/>
    <dgm:cxn modelId="{5C4F8965-9517-46FE-BD12-D03A64D3F740}" type="presParOf" srcId="{AE175886-C936-4730-A208-16C1CA9A5BD7}" destId="{B6DA9AA1-C8AF-4272-B895-6696706BCE09}" srcOrd="0" destOrd="0" presId="urn:microsoft.com/office/officeart/2018/2/layout/IconVerticalSolidList"/>
    <dgm:cxn modelId="{87B5D6B6-906E-4089-ACD8-730F977D8C8D}" type="presParOf" srcId="{AE175886-C936-4730-A208-16C1CA9A5BD7}" destId="{4E93A6EA-BB70-4C2A-9EF2-910D53278CC7}" srcOrd="1" destOrd="0" presId="urn:microsoft.com/office/officeart/2018/2/layout/IconVerticalSolidList"/>
    <dgm:cxn modelId="{4A40748B-6759-4198-AD54-89A8685CD218}" type="presParOf" srcId="{AE175886-C936-4730-A208-16C1CA9A5BD7}" destId="{3D9A97C0-9205-4BE7-BD7D-11E2CBDE8FCA}" srcOrd="2" destOrd="0" presId="urn:microsoft.com/office/officeart/2018/2/layout/IconVerticalSolidList"/>
    <dgm:cxn modelId="{37BB9B2F-C58A-427D-9201-03B5120E4799}" type="presParOf" srcId="{AE175886-C936-4730-A208-16C1CA9A5BD7}" destId="{BAB9F1B8-247B-48D2-BE87-D22711131E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937AC-AAC5-4FC8-912B-3775086904B9}">
      <dsp:nvSpPr>
        <dsp:cNvPr id="0" name=""/>
        <dsp:cNvSpPr/>
      </dsp:nvSpPr>
      <dsp:spPr>
        <a:xfrm>
          <a:off x="0" y="45768"/>
          <a:ext cx="6798539" cy="5896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/>
            <a:t>Key Points:</a:t>
          </a:r>
          <a:endParaRPr lang="en-US" sz="2400" kern="1200"/>
        </a:p>
      </dsp:txBody>
      <dsp:txXfrm>
        <a:off x="28786" y="74554"/>
        <a:ext cx="6740967" cy="532107"/>
      </dsp:txXfrm>
    </dsp:sp>
    <dsp:sp modelId="{B3282F50-EE85-4450-8C13-129D16C11BBB}">
      <dsp:nvSpPr>
        <dsp:cNvPr id="0" name=""/>
        <dsp:cNvSpPr/>
      </dsp:nvSpPr>
      <dsp:spPr>
        <a:xfrm>
          <a:off x="0" y="635448"/>
          <a:ext cx="6798539" cy="183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900" kern="1200"/>
            <a:t>Recognize the importance of maintaining hard-surfaced roads.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900" kern="1200"/>
            <a:t>Acknowledge the wear and tear of roads over time.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900" kern="1200"/>
            <a:t>Emphasize the need to address deterioration promptly.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900" kern="1200"/>
            <a:t>Require administration to report on road inventory and costs.</a:t>
          </a:r>
          <a:endParaRPr lang="en-US" sz="1900" kern="1200"/>
        </a:p>
      </dsp:txBody>
      <dsp:txXfrm>
        <a:off x="0" y="635448"/>
        <a:ext cx="6798539" cy="1838160"/>
      </dsp:txXfrm>
    </dsp:sp>
    <dsp:sp modelId="{5882632D-5A8B-485B-AD8B-614D2CFEFB4E}">
      <dsp:nvSpPr>
        <dsp:cNvPr id="0" name=""/>
        <dsp:cNvSpPr/>
      </dsp:nvSpPr>
      <dsp:spPr>
        <a:xfrm>
          <a:off x="0" y="2473608"/>
          <a:ext cx="6798539" cy="58967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/>
            <a:t>Policy Components:</a:t>
          </a:r>
          <a:r>
            <a:rPr lang="en-CA" sz="2400" kern="1200"/>
            <a:t> </a:t>
          </a:r>
          <a:endParaRPr lang="en-US" sz="2400" kern="1200"/>
        </a:p>
      </dsp:txBody>
      <dsp:txXfrm>
        <a:off x="28786" y="2502394"/>
        <a:ext cx="6740967" cy="532107"/>
      </dsp:txXfrm>
    </dsp:sp>
    <dsp:sp modelId="{2767A5B9-14A8-417F-B89E-DDDA965CF493}">
      <dsp:nvSpPr>
        <dsp:cNvPr id="0" name=""/>
        <dsp:cNvSpPr/>
      </dsp:nvSpPr>
      <dsp:spPr>
        <a:xfrm>
          <a:off x="0" y="3063288"/>
          <a:ext cx="679853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5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1900" kern="1200"/>
            <a:t>Purpose, definitions, responsibilities, procedures, funding, and review process.</a:t>
          </a:r>
          <a:endParaRPr lang="en-US" sz="1900" kern="1200"/>
        </a:p>
      </dsp:txBody>
      <dsp:txXfrm>
        <a:off x="0" y="3063288"/>
        <a:ext cx="6798539" cy="59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0FDF5-1157-480F-BDBC-B9114A063279}">
      <dsp:nvSpPr>
        <dsp:cNvPr id="0" name=""/>
        <dsp:cNvSpPr/>
      </dsp:nvSpPr>
      <dsp:spPr>
        <a:xfrm>
          <a:off x="819" y="73866"/>
          <a:ext cx="3196716" cy="191802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/>
            <a:t>Inventory:</a:t>
          </a:r>
          <a:r>
            <a:rPr lang="en-CA" sz="2300" kern="1200"/>
            <a:t> Requirement for an up-to-date inventory of all hard-surfaced roads.</a:t>
          </a:r>
          <a:endParaRPr lang="en-US" sz="2300" kern="1200"/>
        </a:p>
      </dsp:txBody>
      <dsp:txXfrm>
        <a:off x="819" y="73866"/>
        <a:ext cx="3196716" cy="1918029"/>
      </dsp:txXfrm>
    </dsp:sp>
    <dsp:sp modelId="{46BD4A56-A34D-4C3E-90D0-421DF7BDE8CD}">
      <dsp:nvSpPr>
        <dsp:cNvPr id="0" name=""/>
        <dsp:cNvSpPr/>
      </dsp:nvSpPr>
      <dsp:spPr>
        <a:xfrm>
          <a:off x="3517207" y="73866"/>
          <a:ext cx="3196716" cy="1918029"/>
        </a:xfrm>
        <a:prstGeom prst="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/>
            <a:t>Identification:</a:t>
          </a:r>
          <a:r>
            <a:rPr lang="en-CA" sz="2300" kern="1200"/>
            <a:t> Process for identifying roads needing maintenance or reconstruction.</a:t>
          </a:r>
          <a:endParaRPr lang="en-US" sz="2300" kern="1200"/>
        </a:p>
      </dsp:txBody>
      <dsp:txXfrm>
        <a:off x="3517207" y="73866"/>
        <a:ext cx="3196716" cy="1918029"/>
      </dsp:txXfrm>
    </dsp:sp>
    <dsp:sp modelId="{26C9F6F7-CC29-46A4-8268-5BCB1AA2E92A}">
      <dsp:nvSpPr>
        <dsp:cNvPr id="0" name=""/>
        <dsp:cNvSpPr/>
      </dsp:nvSpPr>
      <dsp:spPr>
        <a:xfrm>
          <a:off x="819" y="2311568"/>
          <a:ext cx="3196716" cy="1918029"/>
        </a:xfrm>
        <a:prstGeom prst="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/>
            <a:t>Cost Estimates:</a:t>
          </a:r>
          <a:r>
            <a:rPr lang="en-CA" sz="2300" kern="1200"/>
            <a:t> Requirement to prepare cost estimates for reconstruction projects.</a:t>
          </a:r>
          <a:endParaRPr lang="en-US" sz="2300" kern="1200"/>
        </a:p>
      </dsp:txBody>
      <dsp:txXfrm>
        <a:off x="819" y="2311568"/>
        <a:ext cx="3196716" cy="1918029"/>
      </dsp:txXfrm>
    </dsp:sp>
    <dsp:sp modelId="{12AF4CBE-582B-46D5-83BB-FBA45AD3372E}">
      <dsp:nvSpPr>
        <dsp:cNvPr id="0" name=""/>
        <dsp:cNvSpPr/>
      </dsp:nvSpPr>
      <dsp:spPr>
        <a:xfrm>
          <a:off x="3517207" y="2311568"/>
          <a:ext cx="3196716" cy="1918029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/>
            <a:t>Reporting:</a:t>
          </a:r>
          <a:r>
            <a:rPr lang="en-CA" sz="2300" kern="1200"/>
            <a:t> Mechanism for CAO to present plans and cost estimates to Council.</a:t>
          </a:r>
          <a:endParaRPr lang="en-US" sz="2300" kern="1200"/>
        </a:p>
      </dsp:txBody>
      <dsp:txXfrm>
        <a:off x="3517207" y="2311568"/>
        <a:ext cx="3196716" cy="1918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569DA-224C-4FA3-A2B3-383DCB420675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017E5-0C28-4754-AFCC-3FC13465EC0C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DADED-7F19-4269-BEB3-304E616B3B00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/>
            <a:t>Planning:</a:t>
          </a:r>
          <a:r>
            <a:rPr lang="en-CA" sz="2100" kern="1200"/>
            <a:t> 5-year planning cycle for road maintenance and reconstruction.</a:t>
          </a:r>
          <a:endParaRPr lang="en-US" sz="2100" kern="1200"/>
        </a:p>
      </dsp:txBody>
      <dsp:txXfrm>
        <a:off x="1339618" y="2288"/>
        <a:ext cx="5024605" cy="1159843"/>
      </dsp:txXfrm>
    </dsp:sp>
    <dsp:sp modelId="{88F5EC20-8FCB-49EA-85AA-E42C59567731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F08F0-E27F-4E58-B2A6-7B3F2108338A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56EA1-BE24-4CA0-8F48-099DAEEE4049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/>
            <a:t>Inspections:</a:t>
          </a:r>
          <a:r>
            <a:rPr lang="en-CA" sz="2100" kern="1200"/>
            <a:t> Regular inspections and condition assessments.</a:t>
          </a:r>
          <a:endParaRPr lang="en-US" sz="2100" kern="1200"/>
        </a:p>
      </dsp:txBody>
      <dsp:txXfrm>
        <a:off x="1339618" y="1452092"/>
        <a:ext cx="5024605" cy="1159843"/>
      </dsp:txXfrm>
    </dsp:sp>
    <dsp:sp modelId="{78F586E0-A04B-4C87-A5D2-7B1341BC2D67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7AB40-11FE-428E-B06C-6AB4C6E9F57D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F61BD-E932-418E-8A55-C6EDBC611778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/>
            <a:t>Prioritization:</a:t>
          </a:r>
          <a:r>
            <a:rPr lang="en-CA" sz="2100" kern="1200"/>
            <a:t> Process for prioritizing road projects based on condition, traffic volume, and strategic importance.</a:t>
          </a:r>
          <a:endParaRPr lang="en-US" sz="2100" kern="1200"/>
        </a:p>
      </dsp:txBody>
      <dsp:txXfrm>
        <a:off x="1339618" y="2901896"/>
        <a:ext cx="5024605" cy="1159843"/>
      </dsp:txXfrm>
    </dsp:sp>
    <dsp:sp modelId="{27FF3B5E-0E7B-4026-A8D4-E1063F775C51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F5A73-2B7B-4839-AD8C-8ED31DE54719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5C6DC-7DC6-47EF-9961-9B15CDB2B033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/>
            <a:t>Funding:</a:t>
          </a:r>
          <a:r>
            <a:rPr lang="en-CA" sz="2100" kern="1200"/>
            <a:t> Provisions for exploring additional funding sources.</a:t>
          </a:r>
          <a:endParaRPr lang="en-US" sz="2100" kern="1200"/>
        </a:p>
      </dsp:txBody>
      <dsp:txXfrm>
        <a:off x="1339618" y="4351700"/>
        <a:ext cx="5024605" cy="1159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8C3A7-9BDC-475A-854F-0C1CFCE570D1}">
      <dsp:nvSpPr>
        <dsp:cNvPr id="0" name=""/>
        <dsp:cNvSpPr/>
      </dsp:nvSpPr>
      <dsp:spPr>
        <a:xfrm>
          <a:off x="0" y="817866"/>
          <a:ext cx="6364224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b="1" kern="1200"/>
            <a:t>Inventory:</a:t>
          </a:r>
          <a:r>
            <a:rPr lang="en-CA" sz="3100" kern="1200"/>
            <a:t> Supports an up-to-date inventory.</a:t>
          </a:r>
          <a:endParaRPr lang="en-US" sz="3100" kern="1200"/>
        </a:p>
      </dsp:txBody>
      <dsp:txXfrm>
        <a:off x="60199" y="878065"/>
        <a:ext cx="6243826" cy="1112781"/>
      </dsp:txXfrm>
    </dsp:sp>
    <dsp:sp modelId="{EE472B5B-E933-4D2E-ABA1-0B7266F7F68B}">
      <dsp:nvSpPr>
        <dsp:cNvPr id="0" name=""/>
        <dsp:cNvSpPr/>
      </dsp:nvSpPr>
      <dsp:spPr>
        <a:xfrm>
          <a:off x="0" y="2140326"/>
          <a:ext cx="6364224" cy="1233179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b="1" kern="1200"/>
            <a:t>Inspections:</a:t>
          </a:r>
          <a:r>
            <a:rPr lang="en-CA" sz="3100" kern="1200"/>
            <a:t> Provides a structured approach for annual inspections.</a:t>
          </a:r>
          <a:endParaRPr lang="en-US" sz="3100" kern="1200"/>
        </a:p>
      </dsp:txBody>
      <dsp:txXfrm>
        <a:off x="60199" y="2200525"/>
        <a:ext cx="6243826" cy="1112781"/>
      </dsp:txXfrm>
    </dsp:sp>
    <dsp:sp modelId="{1D211301-62D8-49BB-8F47-B6F025D4C1B5}">
      <dsp:nvSpPr>
        <dsp:cNvPr id="0" name=""/>
        <dsp:cNvSpPr/>
      </dsp:nvSpPr>
      <dsp:spPr>
        <a:xfrm>
          <a:off x="0" y="3462786"/>
          <a:ext cx="6364224" cy="123317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b="1" kern="1200"/>
            <a:t>Assessment:</a:t>
          </a:r>
          <a:r>
            <a:rPr lang="en-CA" sz="3100" kern="1200"/>
            <a:t> Offers a detailed system for rating roads.</a:t>
          </a:r>
          <a:endParaRPr lang="en-US" sz="3100" kern="1200"/>
        </a:p>
      </dsp:txBody>
      <dsp:txXfrm>
        <a:off x="60199" y="3522985"/>
        <a:ext cx="6243826" cy="1112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954A6-DA4B-4AE3-BBD2-2CA5340717BA}">
      <dsp:nvSpPr>
        <dsp:cNvPr id="0" name=""/>
        <dsp:cNvSpPr/>
      </dsp:nvSpPr>
      <dsp:spPr>
        <a:xfrm>
          <a:off x="0" y="651"/>
          <a:ext cx="6651253" cy="15249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CA605-7FD7-4027-A28F-1DC5C8FEA547}">
      <dsp:nvSpPr>
        <dsp:cNvPr id="0" name=""/>
        <dsp:cNvSpPr/>
      </dsp:nvSpPr>
      <dsp:spPr>
        <a:xfrm>
          <a:off x="461309" y="343774"/>
          <a:ext cx="838743" cy="838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FC416-71AE-4CF5-BF07-B68E3B80A6BE}">
      <dsp:nvSpPr>
        <dsp:cNvPr id="0" name=""/>
        <dsp:cNvSpPr/>
      </dsp:nvSpPr>
      <dsp:spPr>
        <a:xfrm>
          <a:off x="1761361" y="651"/>
          <a:ext cx="4889891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/>
            <a:t>Comprehensive Policy:</a:t>
          </a:r>
          <a:r>
            <a:rPr lang="en-CA" sz="2100" kern="1200"/>
            <a:t> The policy provides a solid foundation for managing hard-surfaced roads in the RM of St. Clements.</a:t>
          </a:r>
          <a:endParaRPr lang="en-US" sz="2100" kern="1200"/>
        </a:p>
      </dsp:txBody>
      <dsp:txXfrm>
        <a:off x="1761361" y="651"/>
        <a:ext cx="4889891" cy="1524988"/>
      </dsp:txXfrm>
    </dsp:sp>
    <dsp:sp modelId="{265934DB-B4C2-4325-957F-BD3B62A247EC}">
      <dsp:nvSpPr>
        <dsp:cNvPr id="0" name=""/>
        <dsp:cNvSpPr/>
      </dsp:nvSpPr>
      <dsp:spPr>
        <a:xfrm>
          <a:off x="0" y="1906887"/>
          <a:ext cx="6651253" cy="15249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BC112-25F3-4838-9676-D7831CBDDB86}">
      <dsp:nvSpPr>
        <dsp:cNvPr id="0" name=""/>
        <dsp:cNvSpPr/>
      </dsp:nvSpPr>
      <dsp:spPr>
        <a:xfrm>
          <a:off x="461309" y="2250010"/>
          <a:ext cx="838743" cy="838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249D9-42DC-4184-AE6B-D31071FBAAAD}">
      <dsp:nvSpPr>
        <dsp:cNvPr id="0" name=""/>
        <dsp:cNvSpPr/>
      </dsp:nvSpPr>
      <dsp:spPr>
        <a:xfrm>
          <a:off x="1761361" y="1906887"/>
          <a:ext cx="4889891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/>
            <a:t>Scoring Methodology:</a:t>
          </a:r>
          <a:r>
            <a:rPr lang="en-CA" sz="2100" kern="1200"/>
            <a:t> The methodology supports objective and consistent assessment and prioritization.</a:t>
          </a:r>
          <a:endParaRPr lang="en-US" sz="2100" kern="1200"/>
        </a:p>
      </dsp:txBody>
      <dsp:txXfrm>
        <a:off x="1761361" y="1906887"/>
        <a:ext cx="4889891" cy="1524988"/>
      </dsp:txXfrm>
    </dsp:sp>
    <dsp:sp modelId="{B6DA9AA1-C8AF-4272-B895-6696706BCE09}">
      <dsp:nvSpPr>
        <dsp:cNvPr id="0" name=""/>
        <dsp:cNvSpPr/>
      </dsp:nvSpPr>
      <dsp:spPr>
        <a:xfrm>
          <a:off x="0" y="3813123"/>
          <a:ext cx="6651253" cy="15249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3A6EA-BB70-4C2A-9EF2-910D53278CC7}">
      <dsp:nvSpPr>
        <dsp:cNvPr id="0" name=""/>
        <dsp:cNvSpPr/>
      </dsp:nvSpPr>
      <dsp:spPr>
        <a:xfrm>
          <a:off x="461309" y="4156246"/>
          <a:ext cx="838743" cy="838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9F1B8-247B-48D2-BE87-D22711131E1E}">
      <dsp:nvSpPr>
        <dsp:cNvPr id="0" name=""/>
        <dsp:cNvSpPr/>
      </dsp:nvSpPr>
      <dsp:spPr>
        <a:xfrm>
          <a:off x="1761361" y="3813123"/>
          <a:ext cx="4889891" cy="1524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95" tIns="161395" rIns="161395" bIns="16139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100" b="1" kern="1200"/>
            <a:t>Implementation:</a:t>
          </a:r>
          <a:r>
            <a:rPr lang="en-CA" sz="2100" kern="1200"/>
            <a:t> By implementing this policy and methodology, the RM can effectively manage its road infrastructure.</a:t>
          </a:r>
          <a:endParaRPr lang="en-US" sz="2100" kern="1200"/>
        </a:p>
      </dsp:txBody>
      <dsp:txXfrm>
        <a:off x="1761361" y="3813123"/>
        <a:ext cx="4889891" cy="1524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52D0-8D00-2E28-799A-030B1BA2F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EE447-F821-28A4-98D7-95BD56FA9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54E4-C2F6-6DAD-75E9-C5DD279A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September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4C5FF-F338-20C8-AA1B-7F02BC87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AA52C-0EF5-4898-50C6-8CFDFD98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2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D3ECA-390A-D163-7453-FDC831E2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93A9D-3513-E170-D441-E2AB6F46C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DA707-E645-BA85-B241-5898F788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1999F-D745-215A-61CE-89FB9482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3EE-5D6B-2158-10ED-3E5BD6F5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2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214AAB-CC8E-B257-EC9A-CEC8D1A3A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04FB3-740B-664D-B016-AD2C8795C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370E4-1F2E-FEB1-FBE4-1939C331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C5AB5-EC6E-C1FA-1F7E-A8382DB63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D6615-2995-3B4B-E4A4-84461EE2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5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BCE5-7AFC-7D6B-FB49-C147006B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12E88-D693-3BCC-2066-CF013556A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3C7E3-6863-7338-30C0-84751A97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12A37-4340-2B4E-39B8-9AC64FD8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8EAE-8E00-F427-97FE-C0E4961B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8B37D-2532-A4B7-D29C-56C4742A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428B1-4FB0-5225-E342-39C614B4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32ED5-D7A8-BD7C-C791-14AD842C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A51A2-E8C6-058C-531D-13816FF7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64E6-A3F9-825C-FA7A-317DC2BC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6534-50E1-0B2A-466E-E804E78D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E599-FD37-72C3-A7B0-592BF7E65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7A793B-8751-4820-CF4F-D4A5026F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DBE6D-9146-539D-2394-DB706910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E3969-B7DC-149A-7214-4790BFE2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D8ACF-40D2-4A89-16A9-8D3FD025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8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D617-67AA-F446-59A7-00A31CB1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01993-6EEB-5398-8F21-68825B7DE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CFA1-E00A-BC25-AAAC-8B9B67F61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97C6B-49E8-B639-A40D-E58930F0A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6D81F-1DD0-E298-82E7-329A2232D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467CC2-2262-51BC-E3B8-B7152D36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4B234-93DB-66CA-FF0C-0015301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731655-6AA2-E7E2-1910-2A03F81B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9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6DC5-67C0-C0EE-4DE3-40759578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32E1D-A6E8-BC14-716C-2F7D564E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70A4E-111F-FA48-C9D8-39611FA60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C3EFF-1E9F-CBB9-4C1C-5DA085AD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7EDA2-2926-3077-041F-43760F02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95017-D4AB-B04F-5FB2-846A6430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54E65-DAD0-136C-2A81-7C1156CC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CE83-C80D-F9DA-4201-E35DA415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E9FD3-921E-3215-2CC4-5D81433B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08BD2-7113-88B9-829C-6C3B97500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822F4-27BD-250D-45B0-17B1F56D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C9FC6-C40E-87E3-1850-862CED53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AB51B-3BDB-049A-CE87-030F7F8B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FA21-0358-4740-92BE-1BE6FD43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E0948E-438F-478F-A84D-F38ED7BFD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2EFEA8-11EC-C75D-ABC4-D04DA13FE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D67DC-63E4-F962-ACEE-F447D24F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September 16,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30DDC-5BB1-416C-CA2E-C7D720D4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6D674-DBC2-E3D1-E66A-7B9012A0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9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635C2-4659-9E4D-A78A-0B534F0E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C18BB-D42C-4073-8ABE-546304305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DDFA-9521-1DEC-C50F-674541414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September 16,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0802B-6473-83C2-23E1-DA600EDEA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63DF4-B97B-0F2C-0B0F-19EAE656F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0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wallpaperflare.com/straight-asphalt-road-with-mountain-background-way-highway-wallpaper-elaxp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th/photo/1385762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aved road with clouds and mountains on the background">
            <a:extLst>
              <a:ext uri="{FF2B5EF4-FFF2-40B4-BE49-F238E27FC236}">
                <a16:creationId xmlns:a16="http://schemas.microsoft.com/office/drawing/2014/main" id="{D460B0E4-D11E-B3C1-C9C0-FCFFBF2CC5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846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sp useBgFill="1">
        <p:nvSpPr>
          <p:cNvPr id="7" name="Freeform: Shape 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D32D7-5BC2-7A6E-C496-74D074288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2270" y="3474721"/>
            <a:ext cx="6892413" cy="2878484"/>
          </a:xfrm>
        </p:spPr>
        <p:txBody>
          <a:bodyPr>
            <a:noAutofit/>
          </a:bodyPr>
          <a:lstStyle/>
          <a:p>
            <a:r>
              <a:rPr lang="en-CA" sz="5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Hard Surface Road Rehabilitation &amp; Reconstruction Policy</a:t>
            </a:r>
            <a:endParaRPr lang="en-CA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8D57C-C827-0957-EBF9-C32BE5C7B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86" y="579665"/>
            <a:ext cx="4007449" cy="669032"/>
          </a:xfrm>
        </p:spPr>
        <p:txBody>
          <a:bodyPr>
            <a:normAutofit/>
          </a:bodyPr>
          <a:lstStyle/>
          <a:p>
            <a:r>
              <a:rPr lang="en-CA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RM of St. Clements</a:t>
            </a:r>
            <a:endParaRPr lang="en-CA" sz="3600" dirty="0"/>
          </a:p>
        </p:txBody>
      </p:sp>
      <p:pic>
        <p:nvPicPr>
          <p:cNvPr id="6" name="Picture 2" descr="St C Logo-4c">
            <a:extLst>
              <a:ext uri="{FF2B5EF4-FFF2-40B4-BE49-F238E27FC236}">
                <a16:creationId xmlns:a16="http://schemas.microsoft.com/office/drawing/2014/main" id="{A190DDA5-1D30-BAD9-86A0-82ACE8C1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7" y="1298002"/>
            <a:ext cx="3513985" cy="217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7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A2662-A1C8-D9A9-8E8A-CD89CD90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CA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F09456-1CE8-168E-E6A2-6ABF64464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for a comprehensive policy to maintain and reconstruct hard-surfaced roads.</a:t>
            </a:r>
            <a:endParaRPr lang="en-CA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Council’s Direction:</a:t>
            </a:r>
            <a:r>
              <a:rPr lang="en-CA" sz="2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Establish a policy to address road deterioration and prevent extensive damage.</a:t>
            </a:r>
            <a:endParaRPr lang="en-CA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  <a:r>
              <a:rPr lang="en-CA" sz="20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Develop a defensible policy that aligns with industry standards and considers budget constraints.</a:t>
            </a:r>
            <a:endParaRPr lang="en-CA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CA" sz="2000"/>
          </a:p>
        </p:txBody>
      </p:sp>
      <p:pic>
        <p:nvPicPr>
          <p:cNvPr id="10" name="Picture 9" descr="Blank road sign">
            <a:extLst>
              <a:ext uri="{FF2B5EF4-FFF2-40B4-BE49-F238E27FC236}">
                <a16:creationId xmlns:a16="http://schemas.microsoft.com/office/drawing/2014/main" id="{B9F6B519-AC0F-60D0-3630-53133CB4A6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601" r="99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A2662-A1C8-D9A9-8E8A-CD89CD90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Framework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A6DEB-9BBD-0732-BE5B-980A2F6DAA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80" r="25375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25E45A-C697-980C-E4A1-442024868F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54004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513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93394DA-E684-47C2-9020-13225823F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CF9D6-4013-F465-A748-20FEBCA3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CA" sz="40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Addressing Council's Resolution</a:t>
            </a:r>
            <a:endParaRPr lang="en-CA" sz="4000"/>
          </a:p>
        </p:txBody>
      </p:sp>
      <p:pic>
        <p:nvPicPr>
          <p:cNvPr id="14" name="Picture 13" descr="A road with snow covered trees&#10;&#10;Description automatically generated">
            <a:extLst>
              <a:ext uri="{FF2B5EF4-FFF2-40B4-BE49-F238E27FC236}">
                <a16:creationId xmlns:a16="http://schemas.microsoft.com/office/drawing/2014/main" id="{5DFE6327-5D8C-102A-3583-2925D4CA1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9" r="-3" b="6803"/>
          <a:stretch/>
        </p:blipFill>
        <p:spPr>
          <a:xfrm>
            <a:off x="7989293" y="1904282"/>
            <a:ext cx="3423093" cy="4224808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7CA84E-062D-0A84-74AD-49690C78A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360283"/>
              </p:ext>
            </p:extLst>
          </p:nvPr>
        </p:nvGraphicFramePr>
        <p:xfrm>
          <a:off x="838200" y="1825625"/>
          <a:ext cx="6714744" cy="430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446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3517B-AA0E-15EF-C394-4287359E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CA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Beyond the Resolution</a:t>
            </a:r>
            <a:endParaRPr lang="en-CA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1C7583-E7A7-5E43-8658-DA12B08CF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91517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10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7C3E-340C-61F5-1078-72F7EDBB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Scoring Methodology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46FD-A5A0-E08E-E32C-12AA07C2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Scoring Categories:</a:t>
            </a:r>
            <a:r>
              <a:rPr lang="en-CA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Road Condition, Traffic Volume, and Strategic Importance.</a:t>
            </a:r>
            <a:endParaRPr lang="en-CA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Road Condition:</a:t>
            </a:r>
            <a:r>
              <a:rPr lang="en-CA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Detailed criteria for surface cracking, potholes, rutting, edge deterioration, and drainage.</a:t>
            </a:r>
            <a:endParaRPr lang="en-CA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Traffic Volume:</a:t>
            </a:r>
            <a:r>
              <a:rPr lang="en-CA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Based on Average Daily Traffic (ADT).</a:t>
            </a:r>
            <a:endParaRPr lang="en-CA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Importance:</a:t>
            </a:r>
            <a:r>
              <a:rPr lang="en-CA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Connectivity, emergency routes, and economic impact.</a:t>
            </a:r>
            <a:endParaRPr lang="en-CA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Scoring Process:</a:t>
            </a:r>
            <a:r>
              <a:rPr lang="en-CA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Annual inspections, scoring each road segment, and prioritizing based on total scores.</a:t>
            </a:r>
            <a:endParaRPr lang="en-CA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Prioritization:</a:t>
            </a:r>
            <a:r>
              <a:rPr lang="en-CA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Grouping road segments into priority levels (Critical, High, Moderate, Low).</a:t>
            </a:r>
            <a:endParaRPr lang="en-CA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Reporting:</a:t>
            </a:r>
            <a:r>
              <a:rPr lang="en-CA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Annual report to Council.</a:t>
            </a:r>
            <a:endParaRPr lang="en-CA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Review:</a:t>
            </a:r>
            <a:r>
              <a:rPr lang="en-CA" sz="2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Provision for annual review and adjustment of the methodology.</a:t>
            </a:r>
            <a:endParaRPr lang="en-CA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8450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2E3C3-DD9A-F978-DDE0-9D4FBDE7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CA" sz="4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Benefits of the Scoring Methodology</a:t>
            </a:r>
            <a:endParaRPr lang="en-CA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9E8893-1FFF-FBD6-69F9-2CB6C87E86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711869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35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468A8-763C-7E1B-1105-4900AC3B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en-CA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28791E-7E57-8775-AF68-C780EBDC3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748338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62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411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Symbol</vt:lpstr>
      <vt:lpstr>Times New Roman</vt:lpstr>
      <vt:lpstr>Office Theme</vt:lpstr>
      <vt:lpstr>Hard Surface Road Rehabilitation &amp; Reconstruction Policy</vt:lpstr>
      <vt:lpstr>Introduction</vt:lpstr>
      <vt:lpstr>Policy Framework</vt:lpstr>
      <vt:lpstr>Addressing Council's Resolution</vt:lpstr>
      <vt:lpstr>Beyond the Resolution</vt:lpstr>
      <vt:lpstr>Scoring Methodology</vt:lpstr>
      <vt:lpstr>Benefits of the Scoring Methodology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Deepak Joshi</dc:creator>
  <cp:lastModifiedBy>Deepak Joshi</cp:lastModifiedBy>
  <cp:revision>1</cp:revision>
  <dcterms:created xsi:type="dcterms:W3CDTF">2024-09-16T17:52:44Z</dcterms:created>
  <dcterms:modified xsi:type="dcterms:W3CDTF">2024-09-16T19:02:25Z</dcterms:modified>
</cp:coreProperties>
</file>